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1" r:id="rId2"/>
  </p:sldMasterIdLst>
  <p:notesMasterIdLst>
    <p:notesMasterId r:id="rId17"/>
  </p:notesMasterIdLst>
  <p:handoutMasterIdLst>
    <p:handoutMasterId r:id="rId18"/>
  </p:handout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Lst>
  <p:sldSz cx="13439775" cy="7559675"/>
  <p:notesSz cx="7559675" cy="10691813"/>
  <p:defaultTextStyle>
    <a:defPPr rtl="0">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5" d="100"/>
          <a:sy n="95" d="100"/>
        </p:scale>
        <p:origin x="70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handoutMaster" Target="handoutMasters/handout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Segnaposto intestazione 1">
            <a:extLst>
              <a:ext uri="{FF2B5EF4-FFF2-40B4-BE49-F238E27FC236}">
                <a16:creationId xmlns:a16="http://schemas.microsoft.com/office/drawing/2014/main" id="{12D6AADF-C797-4036-AC36-41E1295684CA}"/>
              </a:ext>
            </a:extLst>
          </p:cNvPr>
          <p:cNvSpPr txBox="1">
            <a:spLocks noGrp="1"/>
          </p:cNvSpPr>
          <p:nvPr>
            <p:ph type="hdr" sz="quarter"/>
          </p:nvPr>
        </p:nvSpPr>
        <p:spPr>
          <a:xfrm>
            <a:off x="0" y="0"/>
            <a:ext cx="3280684" cy="534238"/>
          </a:xfrm>
          <a:prstGeom prst="rect">
            <a:avLst/>
          </a:prstGeom>
          <a:noFill/>
          <a:ln>
            <a:noFill/>
          </a:ln>
        </p:spPr>
        <p:txBody>
          <a:bodyPr vert="horz" wrap="none" lIns="90004" tIns="44997" rIns="90004" bIns="44997" rtlCol="0"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3" name="Segnaposto data 2">
            <a:extLst>
              <a:ext uri="{FF2B5EF4-FFF2-40B4-BE49-F238E27FC236}">
                <a16:creationId xmlns:a16="http://schemas.microsoft.com/office/drawing/2014/main" id="{20CCA57E-867B-44C5-944F-B52284E73F7A}"/>
              </a:ext>
            </a:extLst>
          </p:cNvPr>
          <p:cNvSpPr txBox="1">
            <a:spLocks noGrp="1"/>
          </p:cNvSpPr>
          <p:nvPr>
            <p:ph type="dt" sz="quarter" idx="1"/>
          </p:nvPr>
        </p:nvSpPr>
        <p:spPr>
          <a:xfrm>
            <a:off x="4278962" y="0"/>
            <a:ext cx="3280684" cy="534238"/>
          </a:xfrm>
          <a:prstGeom prst="rect">
            <a:avLst/>
          </a:prstGeom>
          <a:noFill/>
          <a:ln>
            <a:noFill/>
          </a:ln>
        </p:spPr>
        <p:txBody>
          <a:bodyPr vert="horz" wrap="none" lIns="90004" tIns="44997" rIns="90004" bIns="44997" rtlCol="0" anchor="t"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4" name="Segnaposto piè di pagina 3">
            <a:extLst>
              <a:ext uri="{FF2B5EF4-FFF2-40B4-BE49-F238E27FC236}">
                <a16:creationId xmlns:a16="http://schemas.microsoft.com/office/drawing/2014/main" id="{4D46B8B7-4336-4E1F-B1F9-9804E5BEDB8C}"/>
              </a:ext>
            </a:extLst>
          </p:cNvPr>
          <p:cNvSpPr txBox="1">
            <a:spLocks noGrp="1"/>
          </p:cNvSpPr>
          <p:nvPr>
            <p:ph type="ftr" sz="quarter" idx="2"/>
          </p:nvPr>
        </p:nvSpPr>
        <p:spPr>
          <a:xfrm>
            <a:off x="0" y="10157402"/>
            <a:ext cx="3280684" cy="534238"/>
          </a:xfrm>
          <a:prstGeom prst="rect">
            <a:avLst/>
          </a:prstGeom>
          <a:noFill/>
          <a:ln>
            <a:noFill/>
          </a:ln>
        </p:spPr>
        <p:txBody>
          <a:bodyPr vert="horz" wrap="none" lIns="90004" tIns="44997" rIns="90004" bIns="44997" rtlCol="0" anchor="b" anchorCtr="0" compatLnSpc="0">
            <a:noAutofit/>
          </a:bodyPr>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it-IT" sz="1800" b="0" i="0" u="none" strike="noStrike" kern="1200" cap="none" spc="0" baseline="0">
              <a:solidFill>
                <a:srgbClr val="000000"/>
              </a:solidFill>
              <a:uFillTx/>
              <a:latin typeface="Liberation Sans" pitchFamily="18"/>
              <a:ea typeface="Microsoft YaHei" pitchFamily="2"/>
              <a:cs typeface="Mangal" pitchFamily="2"/>
            </a:endParaRPr>
          </a:p>
        </p:txBody>
      </p:sp>
      <p:sp>
        <p:nvSpPr>
          <p:cNvPr id="5" name="Segnaposto numero diapositiva 4">
            <a:extLst>
              <a:ext uri="{FF2B5EF4-FFF2-40B4-BE49-F238E27FC236}">
                <a16:creationId xmlns:a16="http://schemas.microsoft.com/office/drawing/2014/main" id="{FEB94700-142B-4A65-A471-48C6E17779A1}"/>
              </a:ext>
            </a:extLst>
          </p:cNvPr>
          <p:cNvSpPr txBox="1">
            <a:spLocks noGrp="1"/>
          </p:cNvSpPr>
          <p:nvPr>
            <p:ph type="sldNum" sz="quarter" idx="3"/>
          </p:nvPr>
        </p:nvSpPr>
        <p:spPr>
          <a:xfrm>
            <a:off x="4278962" y="10157402"/>
            <a:ext cx="3280684" cy="534238"/>
          </a:xfrm>
          <a:prstGeom prst="rect">
            <a:avLst/>
          </a:prstGeom>
          <a:noFill/>
          <a:ln>
            <a:noFill/>
          </a:ln>
        </p:spPr>
        <p:txBody>
          <a:bodyPr vert="horz" wrap="none" lIns="90004" tIns="44997" rIns="90004" bIns="44997"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07A43A-3B11-404E-8458-101F73925E2E}" type="slidenum">
              <a:t>‹#›</a:t>
            </a:fld>
            <a:endParaRPr lang="it-IT" sz="1400" b="0" i="0" u="none" strike="noStrike" kern="1200" cap="none" spc="0" baseline="0">
              <a:solidFill>
                <a:srgbClr val="000000"/>
              </a:solidFill>
              <a:uFillTx/>
              <a:latin typeface="Liberation Sans" pitchFamily="18"/>
              <a:ea typeface="Microsoft YaHei" pitchFamily="2"/>
              <a:cs typeface="Mangal" pitchFamily="2"/>
            </a:endParaRPr>
          </a:p>
        </p:txBody>
      </p:sp>
    </p:spTree>
    <p:extLst>
      <p:ext uri="{BB962C8B-B14F-4D97-AF65-F5344CB8AC3E}">
        <p14:creationId xmlns:p14="http://schemas.microsoft.com/office/powerpoint/2010/main" val="16857085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egnaposto immagine diapositiva 1">
            <a:extLst>
              <a:ext uri="{FF2B5EF4-FFF2-40B4-BE49-F238E27FC236}">
                <a16:creationId xmlns:a16="http://schemas.microsoft.com/office/drawing/2014/main" id="{24DD21EB-C56D-4EFD-8C8A-883C6C64D4B7}"/>
              </a:ext>
            </a:extLst>
          </p:cNvPr>
          <p:cNvSpPr>
            <a:spLocks noGrp="1" noRot="1" noChangeAspect="1"/>
          </p:cNvSpPr>
          <p:nvPr>
            <p:ph type="sldImg" idx="2"/>
          </p:nvPr>
        </p:nvSpPr>
        <p:spPr>
          <a:xfrm>
            <a:off x="215898" y="812801"/>
            <a:ext cx="7126284" cy="4008436"/>
          </a:xfrm>
          <a:prstGeom prst="rect">
            <a:avLst/>
          </a:prstGeom>
          <a:noFill/>
          <a:ln>
            <a:noFill/>
            <a:prstDash val="solid"/>
          </a:ln>
        </p:spPr>
      </p:sp>
      <p:sp>
        <p:nvSpPr>
          <p:cNvPr id="3" name="Segnaposto note 2">
            <a:extLst>
              <a:ext uri="{FF2B5EF4-FFF2-40B4-BE49-F238E27FC236}">
                <a16:creationId xmlns:a16="http://schemas.microsoft.com/office/drawing/2014/main" id="{BFD7F66C-7B5E-494E-99FD-779B025AA5BA}"/>
              </a:ext>
            </a:extLst>
          </p:cNvPr>
          <p:cNvSpPr txBox="1">
            <a:spLocks noGrp="1"/>
          </p:cNvSpPr>
          <p:nvPr>
            <p:ph type="body" sz="quarter" idx="3"/>
          </p:nvPr>
        </p:nvSpPr>
        <p:spPr>
          <a:xfrm>
            <a:off x="755998" y="5078522"/>
            <a:ext cx="6047640" cy="4811042"/>
          </a:xfrm>
          <a:prstGeom prst="rect">
            <a:avLst/>
          </a:prstGeom>
          <a:noFill/>
          <a:ln>
            <a:noFill/>
          </a:ln>
        </p:spPr>
        <p:txBody>
          <a:bodyPr vert="horz" wrap="square" lIns="0" tIns="0" rIns="0" bIns="0" rtlCol="0" anchor="t" anchorCtr="0" compatLnSpc="1">
            <a:noAutofit/>
          </a:bodyPr>
          <a:lstStyle/>
          <a:p>
            <a:pPr lvl="0" rtl="0"/>
            <a:endParaRPr lang="it-IT"/>
          </a:p>
        </p:txBody>
      </p:sp>
      <p:sp>
        <p:nvSpPr>
          <p:cNvPr id="4" name="Segnaposto intestazione 3">
            <a:extLst>
              <a:ext uri="{FF2B5EF4-FFF2-40B4-BE49-F238E27FC236}">
                <a16:creationId xmlns:a16="http://schemas.microsoft.com/office/drawing/2014/main" id="{6F227B39-CAD8-461A-8290-9E8D2FBBEC2F}"/>
              </a:ext>
            </a:extLst>
          </p:cNvPr>
          <p:cNvSpPr txBox="1">
            <a:spLocks noGrp="1"/>
          </p:cNvSpPr>
          <p:nvPr>
            <p:ph type="hdr" sz="quarter"/>
          </p:nvPr>
        </p:nvSpPr>
        <p:spPr>
          <a:xfrm>
            <a:off x="0" y="0"/>
            <a:ext cx="3280684" cy="534238"/>
          </a:xfrm>
          <a:prstGeom prst="rect">
            <a:avLst/>
          </a:prstGeom>
          <a:noFill/>
          <a:ln>
            <a:noFill/>
          </a:ln>
        </p:spPr>
        <p:txBody>
          <a:bodyPr vert="horz" wrap="square" lIns="0" tIns="0" rIns="0" bIns="0" rtlCol="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rtl="0"/>
            <a:endParaRPr lang="it-IT"/>
          </a:p>
        </p:txBody>
      </p:sp>
      <p:sp>
        <p:nvSpPr>
          <p:cNvPr id="5" name="Segnaposto data 4">
            <a:extLst>
              <a:ext uri="{FF2B5EF4-FFF2-40B4-BE49-F238E27FC236}">
                <a16:creationId xmlns:a16="http://schemas.microsoft.com/office/drawing/2014/main" id="{2F911C68-3167-4E31-87BA-3C3F64737B7A}"/>
              </a:ext>
            </a:extLst>
          </p:cNvPr>
          <p:cNvSpPr txBox="1">
            <a:spLocks noGrp="1"/>
          </p:cNvSpPr>
          <p:nvPr>
            <p:ph type="dt" idx="1"/>
          </p:nvPr>
        </p:nvSpPr>
        <p:spPr>
          <a:xfrm>
            <a:off x="4278962" y="0"/>
            <a:ext cx="3280684" cy="534238"/>
          </a:xfrm>
          <a:prstGeom prst="rect">
            <a:avLst/>
          </a:prstGeom>
          <a:noFill/>
          <a:ln>
            <a:noFill/>
          </a:ln>
        </p:spPr>
        <p:txBody>
          <a:bodyPr vert="horz" wrap="square" lIns="0" tIns="0" rIns="0" bIns="0" rtlCol="0" anchor="t"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rtl="0"/>
            <a:endParaRPr lang="it-IT"/>
          </a:p>
        </p:txBody>
      </p:sp>
      <p:sp>
        <p:nvSpPr>
          <p:cNvPr id="6" name="Segnaposto piè di pagina 5">
            <a:extLst>
              <a:ext uri="{FF2B5EF4-FFF2-40B4-BE49-F238E27FC236}">
                <a16:creationId xmlns:a16="http://schemas.microsoft.com/office/drawing/2014/main" id="{FCB84CE4-3694-421E-AEA1-A9CE723CE361}"/>
              </a:ext>
            </a:extLst>
          </p:cNvPr>
          <p:cNvSpPr txBox="1">
            <a:spLocks noGrp="1"/>
          </p:cNvSpPr>
          <p:nvPr>
            <p:ph type="ftr" sz="quarter" idx="4"/>
          </p:nvPr>
        </p:nvSpPr>
        <p:spPr>
          <a:xfrm>
            <a:off x="0" y="10157402"/>
            <a:ext cx="3280684" cy="534238"/>
          </a:xfrm>
          <a:prstGeom prst="rect">
            <a:avLst/>
          </a:prstGeom>
          <a:noFill/>
          <a:ln>
            <a:noFill/>
          </a:ln>
        </p:spPr>
        <p:txBody>
          <a:bodyPr vert="horz" wrap="square" lIns="0" tIns="0" rIns="0" bIns="0" rtlCol="0" anchor="b" anchorCtr="0" compatLnSpc="1">
            <a:noAutofit/>
          </a:bodyPr>
          <a:lstStyle>
            <a:lvl1pPr marL="0" marR="0" lvl="0" indent="0" algn="l" defTabSz="914400" rtl="0" fontAlgn="auto" hangingPunct="0">
              <a:lnSpc>
                <a:spcPct val="100000"/>
              </a:lnSpc>
              <a:spcBef>
                <a:spcPts val="0"/>
              </a:spcBef>
              <a:spcAft>
                <a:spcPts val="0"/>
              </a:spcAft>
              <a:buNone/>
              <a:tabLst/>
              <a:defRPr lang="it-IT" sz="2400" b="0" i="0" u="none" strike="noStrike" kern="1200" cap="none" spc="0" baseline="0">
                <a:solidFill>
                  <a:srgbClr val="000000"/>
                </a:solidFill>
                <a:uFillTx/>
                <a:latin typeface="Liberation Serif" pitchFamily="18"/>
                <a:ea typeface="Segoe UI" pitchFamily="2"/>
                <a:cs typeface="Tahoma" pitchFamily="2"/>
              </a:defRPr>
            </a:lvl1pPr>
          </a:lstStyle>
          <a:p>
            <a:pPr lvl="0" rtl="0"/>
            <a:endParaRPr lang="it-IT"/>
          </a:p>
        </p:txBody>
      </p:sp>
      <p:sp>
        <p:nvSpPr>
          <p:cNvPr id="7" name="Segnaposto numero diapositiva 6">
            <a:extLst>
              <a:ext uri="{FF2B5EF4-FFF2-40B4-BE49-F238E27FC236}">
                <a16:creationId xmlns:a16="http://schemas.microsoft.com/office/drawing/2014/main" id="{B3B7A231-A90A-47A9-8D42-189AB621FD95}"/>
              </a:ext>
            </a:extLst>
          </p:cNvPr>
          <p:cNvSpPr txBox="1">
            <a:spLocks noGrp="1"/>
          </p:cNvSpPr>
          <p:nvPr>
            <p:ph type="sldNum" sz="quarter" idx="5"/>
          </p:nvPr>
        </p:nvSpPr>
        <p:spPr>
          <a:xfrm>
            <a:off x="4278962" y="10157402"/>
            <a:ext cx="3280684" cy="534238"/>
          </a:xfrm>
          <a:prstGeom prst="rect">
            <a:avLst/>
          </a:prstGeom>
          <a:noFill/>
          <a:ln>
            <a:noFill/>
          </a:ln>
        </p:spPr>
        <p:txBody>
          <a:bodyPr vert="horz" wrap="square" lIns="0" tIns="0" rIns="0" bIns="0" rtlCol="0" anchor="b" anchorCtr="0" compatLnSpc="1">
            <a:noAutofit/>
          </a:bodyPr>
          <a:lstStyle>
            <a:lvl1pPr marL="0" marR="0" lvl="0" indent="0" algn="r" defTabSz="914400" rtl="0" fontAlgn="auto" hangingPunct="0">
              <a:lnSpc>
                <a:spcPct val="100000"/>
              </a:lnSpc>
              <a:spcBef>
                <a:spcPts val="0"/>
              </a:spcBef>
              <a:spcAft>
                <a:spcPts val="0"/>
              </a:spcAft>
              <a:buNone/>
              <a:tabLst/>
              <a:defRPr lang="it-IT" sz="1400" b="0" i="0" u="none" strike="noStrike" kern="1200" cap="none" spc="0" baseline="0">
                <a:solidFill>
                  <a:srgbClr val="000000"/>
                </a:solidFill>
                <a:uFillTx/>
                <a:latin typeface="Liberation Serif" pitchFamily="18"/>
                <a:ea typeface="Segoe UI" pitchFamily="2"/>
                <a:cs typeface="Tahoma" pitchFamily="2"/>
              </a:defRPr>
            </a:lvl1pPr>
          </a:lstStyle>
          <a:p>
            <a:pPr lvl="0" rtl="0"/>
            <a:fld id="{B36E017D-D909-41BD-A749-56E92F2CD977}" type="slidenum">
              <a:t>‹#›</a:t>
            </a:fld>
            <a:endParaRPr lang="it-IT"/>
          </a:p>
        </p:txBody>
      </p:sp>
    </p:spTree>
    <p:extLst>
      <p:ext uri="{BB962C8B-B14F-4D97-AF65-F5344CB8AC3E}">
        <p14:creationId xmlns:p14="http://schemas.microsoft.com/office/powerpoint/2010/main" val="1576863333"/>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it-IT" sz="2000" b="0" i="0" u="none" strike="noStrike" kern="1200" cap="none" spc="0" baseline="0">
        <a:solidFill>
          <a:srgbClr val="000000"/>
        </a:solidFill>
        <a:highlight>
          <a:scrgbClr r="0" g="0" b="0">
            <a:alpha val="0"/>
          </a:scrgbClr>
        </a:highlight>
        <a:uFillTx/>
        <a:latin typeface="Liberation Sans" pitchFamily="18"/>
        <a:ea typeface="Microsoft YaHei" pitchFamily="2"/>
        <a:cs typeface="Mangal"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15548F1-273C-4166-B31B-76574237D781}"/>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689BEFA-A856-45DE-9619-19A221CC16CD}"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E01664-9960-4717-9F01-48846AE6D1E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9C754D-6A8B-4841-B73A-783C223D824F}"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EFAD6261-AAB1-4F33-8A60-8DF4B1541589}"/>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E9F860B-4045-45CF-B5E1-B44B89ED93A9}" type="slidenum">
              <a:t>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E2C7D7E-1D70-4CBD-93B2-F6AC6EB0DC6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1B76FB47-6C27-4B25-8ACC-13DBD22F7E21}"/>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57256E1-373B-464C-AE5C-84F2859C965E}"/>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C180C4D-C1C0-45BA-AFAF-4B7F023125B5}"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D9C3125-1ABC-4B8E-9A9D-BAA9B483D639}"/>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5061894-E9E3-4B30-B1E5-751C39915B7F}"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52D9EBA-638D-48FA-B670-EF553C02746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3D70EC0-A9E5-49E5-AECE-FAE4AF081E51}" type="slidenum">
              <a:t>10</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CFEF2182-1C0F-41C7-B854-63ADB310339F}"/>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8C12199-23CD-464D-91EE-EF47A1671073}"/>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433C832-2DEF-417A-A219-1D7692A6145F}"/>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3881ED-0FA7-458B-B0B6-5DD6C654ED2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82C22283-C099-479F-AD5E-F956D7F686F4}"/>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C2AD8B6-87F2-497C-B8B3-F56E297289DE}"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19E9EB3E-647A-4D4F-AF67-05C762138704}"/>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3E0B74D-A88A-478B-912B-07D5F862A845}" type="slidenum">
              <a:t>11</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96A48B4-60B7-493E-BF6E-C358B3A6BB30}"/>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A0BD9D7B-3FE5-4290-9849-27FCD51E5B48}"/>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B4CA07A8-3E19-4EF6-90BA-8D7EB5BFAC02}"/>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ED32A90-0BB8-47D9-BAC3-567A3B5C7D0B}"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EA06DE3-0C42-42A5-8DB4-4BCBBCA687FF}"/>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E7F0AEF7-E159-46B2-B0BE-8A0B190DAFC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992BB09F-98A8-4EE7-8826-2E22E811E103}"/>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55A46A1-801B-4F32-B0E0-D02900639FA0}" type="slidenum">
              <a:t>12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8BCD6D4-A29A-448B-B63E-E932C2A4E6B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6030E651-09F1-4725-ADA3-F63F1A68D994}"/>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00213AF1-AE7C-4F21-8973-215E24C896C4}"/>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94586CC-260C-4F5E-B94B-A5B17A18385F}"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394CDE4A-9F9D-4BA4-91C2-6E962AB10C4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94DF59C7-6A1A-4CB4-8601-A9A2004AF001}"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DEF47853-6D09-4E5A-B57E-BB1981B5448A}"/>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CA2131E-CDC6-4C92-9F86-39B3ADD51785}" type="slidenum">
              <a:t>13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1C1117E-4E49-4952-9155-96AB5EBC271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310835DA-94F1-472B-8091-E34E57BE0545}"/>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BE0BEDF-3B2E-4334-966B-F7A5C6C0DCA7}"/>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44ABBB0-9C2E-4A1A-A810-FE6F2FF5AEB2}"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F8D31AB-846C-4DCA-BCAC-AC1AAC518369}"/>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F8C4BD6-A9A0-4482-A48F-589F0BB93DC5}"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2A45C19C-04AA-4ED4-ACB1-881A5AC0547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905BB90-EE43-4345-8695-3892C229FCC0}" type="slidenum">
              <a:t>14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89C2734-71B0-4A68-8682-7BE56C5D6402}"/>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287D8323-A566-4285-BD87-C7FE44D71F6B}"/>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52E4E63-8A07-47E9-9868-367E81DE1D2E}"/>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D136CCF-1E61-4EF3-ABC5-8502D09836D9}"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59F33C61-8BE4-4944-8737-9283E59D0E8A}"/>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8FC93427-F1F9-4299-A65C-04631BF23630}"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F169CF36-7BED-4961-BC6D-632AD4E430B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3CA046B-7F6D-4C7F-90C8-213ACC0A0F61}" type="slidenum">
              <a:t>2</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EC6713C2-0987-44D7-A4A1-B6775C77B875}"/>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556E5227-F94E-44FB-8E0B-F9009B1DC7B3}"/>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2DD153BA-9F93-4AE1-A12F-5A790BF7DA3B}"/>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E4ECFA3-1A3F-4468-8928-92D289F80F0A}"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7386BCAD-1D4E-4382-B451-062C9413D655}"/>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32A94F72-9B0F-4425-A821-2ECD98EA911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6BD65B76-AB76-4B74-9EEB-BA503FF654E1}"/>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A909BCC8-05F8-4105-A4FF-A7978CBF06AC}" type="slidenum">
              <a:t>3</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8F4DC7B2-B4B4-4C5C-A1B0-C71C05C7750D}"/>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9058F39-176C-4F0B-929A-EC4C3A5F93A1}"/>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103C7B57-D956-4005-8990-52250FD5952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DE0B5FB-B120-4629-A46D-C69AADD06F3A}"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8958D6E-4129-42B6-89BD-153643DCEFE7}"/>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D3DB6DD6-0941-4A65-BBA9-01D29CA03D3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6282161-6C2E-4470-8CCB-134DD4AF3618}"/>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D7C3111-1DC6-429D-8EED-1C395F403320}" type="slidenum">
              <a:t>4</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09E937BB-4AB8-4A86-BF34-4CBE176998AC}"/>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AC8EFB5-AD90-4C71-BD50-E97A49A34A81}"/>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9A18CB6-526F-42DB-AFE7-6AF7FB4EE784}"/>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F15E82B-0F51-42D3-87CA-81FFD0E9162F}"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B2A4ACF-DFD9-4E51-BCCD-039114F84F5A}"/>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891F3BD-B3B0-4C88-9150-60712445C0E6}"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7B26967E-2D21-4F5B-AAC9-EDD6BE1A5FCF}"/>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9DCF69E-2D81-47D9-A2AA-E20DF4399AB9}" type="slidenum">
              <a:t>5</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5269CE6C-AAB9-4309-967F-23928126A9BB}"/>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4F25B34-97E4-4A76-855F-6B742B201AB3}"/>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97C8EEC-EF74-4C42-9BA5-2D01E552B2EB}"/>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200EF570-9497-45CD-AD15-9C8FFE760CBD}"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E5C04758-55C7-4FFD-862E-B10FED054ED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B6E76879-B00A-4C90-8116-2E3E97784681}"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80A52AD4-7FCE-41B0-9A38-A88D5845634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1A47018-3C55-47E3-8210-8CA33B7F88FF}" type="slidenum">
              <a:t>6</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3C144A3C-F53A-40C6-AD03-C42343CEFC18}"/>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E77C7900-38C0-4376-A089-5A149CB8711C}"/>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36C10D75-6EA8-4EDA-9773-F66C6A17DBD7}"/>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5FABEA90-C79E-45A5-9056-B1B1E9BE07DB}"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F6587408-CAD5-4BD7-8D7B-C7F5504C2C27}"/>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7180CD17-D124-4E09-9B69-977D334886C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2A874B3-CF0B-4283-9CC8-3F6BED3D475D}"/>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06B2B10C-5F2D-41AA-9136-6D07A2C6AA86}" type="slidenum">
              <a:t>7</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46C96613-A8C4-479A-95AB-48FBDBE73093}"/>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76765114-8769-4E86-B500-0A2691C94C90}"/>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C259B26E-4313-4C5C-9639-6CA23B945B67}"/>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6497F17B-0009-4864-9E90-3FD662A240F5}"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212F6655-8C22-4F53-8AC1-57C2D2A7016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84678DF-4C6A-4A58-9207-DB2F866BE22A}"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5704CE29-CCE8-4D3B-AE5F-2A69DE6DAB2C}"/>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1C1B90C6-83FC-46EB-B48C-209FC5814257}" type="slidenum">
              <a:t>8</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37C4E-A90E-4319-8184-68622B34A389}"/>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05310C29-563F-446F-918C-19659A17DA2F}"/>
              </a:ext>
            </a:extLst>
          </p:cNvPr>
          <p:cNvSpPr txBox="1">
            <a:spLocks noGrp="1"/>
          </p:cNvSpPr>
          <p:nvPr>
            <p:ph type="body" sz="quarter" idx="1"/>
          </p:nvPr>
        </p:nvSpPr>
        <p:spPr/>
        <p:txBody>
          <a:bodyPr rtlCol="0"/>
          <a:lstStyle/>
          <a:p>
            <a:pPr rtl="0"/>
            <a:endParaRPr lang="hu-H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numero diapositiva 6">
            <a:extLst>
              <a:ext uri="{FF2B5EF4-FFF2-40B4-BE49-F238E27FC236}">
                <a16:creationId xmlns:a16="http://schemas.microsoft.com/office/drawing/2014/main" id="{4454C163-6F88-4156-8E09-0ABB2E821ADA}"/>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1">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409B06BF-5512-4598-B27E-474E9128D63B}"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3" name="Segnaposto numero diapositiva 6">
            <a:extLst>
              <a:ext uri="{FF2B5EF4-FFF2-40B4-BE49-F238E27FC236}">
                <a16:creationId xmlns:a16="http://schemas.microsoft.com/office/drawing/2014/main" id="{A6CAEF84-2CF0-4A02-8A71-1DA719F2FA8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C822BA41-C62C-4A16-9856-2208EAB78994}"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4" name="Segnaposto numero diapositiva 6">
            <a:extLst>
              <a:ext uri="{FF2B5EF4-FFF2-40B4-BE49-F238E27FC236}">
                <a16:creationId xmlns:a16="http://schemas.microsoft.com/office/drawing/2014/main" id="{47492A44-2138-42DD-B732-306EA11B66B6}"/>
              </a:ext>
            </a:extLst>
          </p:cNvPr>
          <p:cNvSpPr txBox="1"/>
          <p:nvPr/>
        </p:nvSpPr>
        <p:spPr>
          <a:xfrm>
            <a:off x="4278962" y="10157402"/>
            <a:ext cx="3280684" cy="534238"/>
          </a:xfrm>
          <a:prstGeom prst="rect">
            <a:avLst/>
          </a:prstGeom>
          <a:noFill/>
          <a:ln cap="flat">
            <a:noFill/>
          </a:ln>
        </p:spPr>
        <p:txBody>
          <a:bodyPr vert="horz" wrap="square" lIns="0" tIns="0" rIns="0" bIns="0" rtlCol="0" anchor="b" anchorCtr="0" compatLnSpc="0">
            <a:noAutofit/>
          </a:bodyPr>
          <a:lstStyle/>
          <a:p>
            <a:pPr marL="0" marR="0" lvl="0" indent="0" algn="r"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fld id="{F3269317-BA78-430F-A484-FE718952CD00}" type="slidenum">
              <a:t>9</a:t>
            </a:fld>
            <a:endParaRPr lang="it-IT" sz="1400" b="0" i="0" u="none" strike="noStrike" kern="1200" cap="none" spc="0" baseline="0">
              <a:solidFill>
                <a:srgbClr val="000000"/>
              </a:solidFill>
              <a:uFillTx/>
              <a:latin typeface="Liberation Serif" pitchFamily="18"/>
              <a:ea typeface="Segoe UI" pitchFamily="2"/>
              <a:cs typeface="Tahoma" pitchFamily="2"/>
            </a:endParaRPr>
          </a:p>
        </p:txBody>
      </p:sp>
      <p:sp>
        <p:nvSpPr>
          <p:cNvPr id="5" name="Segnaposto immagine diapositiva 1">
            <a:extLst>
              <a:ext uri="{FF2B5EF4-FFF2-40B4-BE49-F238E27FC236}">
                <a16:creationId xmlns:a16="http://schemas.microsoft.com/office/drawing/2014/main" id="{FFBEA4E6-1C0F-45A5-B760-9157AA719BA4}"/>
              </a:ext>
            </a:extLst>
          </p:cNvPr>
          <p:cNvSpPr>
            <a:spLocks noGrp="1" noRot="1" noChangeAspect="1"/>
          </p:cNvSpPr>
          <p:nvPr>
            <p:ph type="sldImg"/>
          </p:nvPr>
        </p:nvSpPr>
        <p:spPr>
          <a:xfrm>
            <a:off x="215900" y="812800"/>
            <a:ext cx="7126288" cy="4008438"/>
          </a:xfrm>
          <a:solidFill>
            <a:srgbClr val="4472C4"/>
          </a:solidFill>
          <a:ln w="12600" cap="flat">
            <a:solidFill>
              <a:srgbClr val="2F528F"/>
            </a:solidFill>
            <a:prstDash val="solid"/>
            <a:miter/>
          </a:ln>
        </p:spPr>
      </p:sp>
      <p:sp>
        <p:nvSpPr>
          <p:cNvPr id="6" name="Segnaposto note 2">
            <a:extLst>
              <a:ext uri="{FF2B5EF4-FFF2-40B4-BE49-F238E27FC236}">
                <a16:creationId xmlns:a16="http://schemas.microsoft.com/office/drawing/2014/main" id="{C9E8F612-6A1E-440B-923D-18F65642EE0C}"/>
              </a:ext>
            </a:extLst>
          </p:cNvPr>
          <p:cNvSpPr txBox="1">
            <a:spLocks noGrp="1"/>
          </p:cNvSpPr>
          <p:nvPr>
            <p:ph type="body" sz="quarter" idx="1"/>
          </p:nvPr>
        </p:nvSpPr>
        <p:spPr/>
        <p:txBody>
          <a:bodyPr rtlCol="0"/>
          <a:lstStyle/>
          <a:p>
            <a:pPr rtl="0"/>
            <a:endParaRPr lang="hu-H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75241-0565-43F1-8E79-DC7EE091DFE4}"/>
              </a:ext>
            </a:extLst>
          </p:cNvPr>
          <p:cNvSpPr txBox="1">
            <a:spLocks noGrp="1"/>
          </p:cNvSpPr>
          <p:nvPr>
            <p:ph type="ctrTitle"/>
          </p:nvPr>
        </p:nvSpPr>
        <p:spPr>
          <a:xfrm>
            <a:off x="1679972" y="1237201"/>
            <a:ext cx="10079833" cy="2631890"/>
          </a:xfrm>
        </p:spPr>
        <p:txBody>
          <a:bodyPr rtlCol="0" anchor="b" anchorCtr="1"/>
          <a:lstStyle>
            <a:lvl1pPr algn="ctr">
              <a:defRPr sz="6614"/>
            </a:lvl1pPr>
          </a:lstStyle>
          <a:p>
            <a:pPr lvl="0" rtl="0"/>
            <a:r>
              <a:rPr lang="lv-lv"/>
              <a:t>Mintacím szerkesztése</a:t>
            </a:r>
            <a:endParaRPr lang="en-US"/>
          </a:p>
        </p:txBody>
      </p:sp>
      <p:sp>
        <p:nvSpPr>
          <p:cNvPr id="3" name="Subtitle 2">
            <a:extLst>
              <a:ext uri="{FF2B5EF4-FFF2-40B4-BE49-F238E27FC236}">
                <a16:creationId xmlns:a16="http://schemas.microsoft.com/office/drawing/2014/main" id="{0B281E2C-91C4-47E2-AB8C-7CA7D72D813F}"/>
              </a:ext>
            </a:extLst>
          </p:cNvPr>
          <p:cNvSpPr txBox="1">
            <a:spLocks noGrp="1"/>
          </p:cNvSpPr>
          <p:nvPr>
            <p:ph type="subTitle" idx="1"/>
          </p:nvPr>
        </p:nvSpPr>
        <p:spPr>
          <a:xfrm>
            <a:off x="1679972" y="3970580"/>
            <a:ext cx="10079833" cy="1825169"/>
          </a:xfrm>
        </p:spPr>
        <p:txBody>
          <a:bodyPr rtlCol="0" anchorCtr="1"/>
          <a:lstStyle>
            <a:lvl1pPr marL="0" indent="0" algn="ctr">
              <a:buNone/>
              <a:defRPr sz="2646"/>
            </a:lvl1pPr>
          </a:lstStyle>
          <a:p>
            <a:pPr lvl="0" rtl="0"/>
            <a:r>
              <a:rPr lang="lv-lv"/>
              <a:t>Kattintson ide az alcím mintájának szerkesztéséhez</a:t>
            </a:r>
            <a:endParaRPr lang="en-US"/>
          </a:p>
        </p:txBody>
      </p:sp>
      <p:sp>
        <p:nvSpPr>
          <p:cNvPr id="4" name="Date Placeholder 3">
            <a:extLst>
              <a:ext uri="{FF2B5EF4-FFF2-40B4-BE49-F238E27FC236}">
                <a16:creationId xmlns:a16="http://schemas.microsoft.com/office/drawing/2014/main" id="{AC5E1D96-D8F8-43A1-91A3-F43E8924E122}"/>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8A9243CC-F490-4D19-8A59-6CD6921C3D95}"/>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170532FF-C9C2-40D4-9D53-D965D382FE72}"/>
              </a:ext>
            </a:extLst>
          </p:cNvPr>
          <p:cNvSpPr txBox="1">
            <a:spLocks noGrp="1"/>
          </p:cNvSpPr>
          <p:nvPr>
            <p:ph type="sldNum" sz="quarter" idx="8"/>
          </p:nvPr>
        </p:nvSpPr>
        <p:spPr/>
        <p:txBody>
          <a:bodyPr rtlCol="0"/>
          <a:lstStyle>
            <a:lvl1pPr>
              <a:defRPr/>
            </a:lvl1pPr>
          </a:lstStyle>
          <a:p>
            <a:pPr lvl="0" rtl="0"/>
            <a:fld id="{E9CC4052-4B8D-4F89-988F-E42BD5D8C08E}" type="slidenum">
              <a:t>‹#›</a:t>
            </a:fld>
            <a:endParaRPr lang="it-IT"/>
          </a:p>
        </p:txBody>
      </p:sp>
    </p:spTree>
    <p:extLst>
      <p:ext uri="{BB962C8B-B14F-4D97-AF65-F5344CB8AC3E}">
        <p14:creationId xmlns:p14="http://schemas.microsoft.com/office/powerpoint/2010/main" val="1886196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947A5-D3CC-48D6-B4B8-A085D60875FB}"/>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Vertical Text Placeholder 2">
            <a:extLst>
              <a:ext uri="{FF2B5EF4-FFF2-40B4-BE49-F238E27FC236}">
                <a16:creationId xmlns:a16="http://schemas.microsoft.com/office/drawing/2014/main" id="{83B2CF47-0E0D-4BDF-95D7-4AF930E5E4A5}"/>
              </a:ext>
            </a:extLst>
          </p:cNvPr>
          <p:cNvSpPr txBox="1">
            <a:spLocks noGrp="1"/>
          </p:cNvSpPr>
          <p:nvPr>
            <p:ph type="body" orient="vert" idx="1"/>
          </p:nvPr>
        </p:nvSpPr>
        <p:spPr/>
        <p:txBody>
          <a:bodyPr vert="eaVert"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9077A657-0605-440E-B53A-6DD751CAF1A8}"/>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C58C77A3-BA4A-49AE-AFC6-F6290B0406B8}"/>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FA2E922B-7F68-43A9-B2D2-0C92D021268C}"/>
              </a:ext>
            </a:extLst>
          </p:cNvPr>
          <p:cNvSpPr txBox="1">
            <a:spLocks noGrp="1"/>
          </p:cNvSpPr>
          <p:nvPr>
            <p:ph type="sldNum" sz="quarter" idx="8"/>
          </p:nvPr>
        </p:nvSpPr>
        <p:spPr/>
        <p:txBody>
          <a:bodyPr rtlCol="0"/>
          <a:lstStyle>
            <a:lvl1pPr>
              <a:defRPr/>
            </a:lvl1pPr>
          </a:lstStyle>
          <a:p>
            <a:pPr lvl="0" rtl="0"/>
            <a:fld id="{415BBA85-7F04-4CD4-964B-51E2068F1D6A}" type="slidenum">
              <a:t>‹#›</a:t>
            </a:fld>
            <a:endParaRPr lang="it-IT"/>
          </a:p>
        </p:txBody>
      </p:sp>
    </p:spTree>
    <p:extLst>
      <p:ext uri="{BB962C8B-B14F-4D97-AF65-F5344CB8AC3E}">
        <p14:creationId xmlns:p14="http://schemas.microsoft.com/office/powerpoint/2010/main" val="34659225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C0B9C94-771A-4F3C-8216-CCBACBDB57CD}"/>
              </a:ext>
            </a:extLst>
          </p:cNvPr>
          <p:cNvSpPr txBox="1">
            <a:spLocks noGrp="1"/>
          </p:cNvSpPr>
          <p:nvPr>
            <p:ph type="title" orient="vert"/>
          </p:nvPr>
        </p:nvSpPr>
        <p:spPr>
          <a:xfrm>
            <a:off x="9617842" y="402482"/>
            <a:ext cx="2897953" cy="6406478"/>
          </a:xfrm>
        </p:spPr>
        <p:txBody>
          <a:bodyPr vert="eaVert" rtlCol="0"/>
          <a:lstStyle>
            <a:lvl1pPr>
              <a:defRPr/>
            </a:lvl1pPr>
          </a:lstStyle>
          <a:p>
            <a:pPr lvl="0" rtl="0"/>
            <a:r>
              <a:rPr lang="lv-lv"/>
              <a:t>Mintacím szerkesztése</a:t>
            </a:r>
            <a:endParaRPr lang="en-US"/>
          </a:p>
        </p:txBody>
      </p:sp>
      <p:sp>
        <p:nvSpPr>
          <p:cNvPr id="3" name="Vertical Text Placeholder 2">
            <a:extLst>
              <a:ext uri="{FF2B5EF4-FFF2-40B4-BE49-F238E27FC236}">
                <a16:creationId xmlns:a16="http://schemas.microsoft.com/office/drawing/2014/main" id="{E424C03A-DFD5-4432-ACDF-96AD32712645}"/>
              </a:ext>
            </a:extLst>
          </p:cNvPr>
          <p:cNvSpPr txBox="1">
            <a:spLocks noGrp="1"/>
          </p:cNvSpPr>
          <p:nvPr>
            <p:ph type="body" orient="vert" idx="1"/>
          </p:nvPr>
        </p:nvSpPr>
        <p:spPr>
          <a:xfrm>
            <a:off x="923982" y="402482"/>
            <a:ext cx="8525856" cy="6406478"/>
          </a:xfrm>
        </p:spPr>
        <p:txBody>
          <a:bodyPr vert="eaVert"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19137D35-F587-4BDB-A646-D8EA3362EE1E}"/>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0A3C5669-99D2-4DB9-A4A2-25B331DE787C}"/>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62679FEF-5669-4EA7-81E4-BA6A02EC05DF}"/>
              </a:ext>
            </a:extLst>
          </p:cNvPr>
          <p:cNvSpPr txBox="1">
            <a:spLocks noGrp="1"/>
          </p:cNvSpPr>
          <p:nvPr>
            <p:ph type="sldNum" sz="quarter" idx="8"/>
          </p:nvPr>
        </p:nvSpPr>
        <p:spPr/>
        <p:txBody>
          <a:bodyPr rtlCol="0"/>
          <a:lstStyle>
            <a:lvl1pPr>
              <a:defRPr/>
            </a:lvl1pPr>
          </a:lstStyle>
          <a:p>
            <a:pPr lvl="0" rtl="0"/>
            <a:fld id="{9CF6A3F8-05C8-423E-BD79-6FCC98650432}" type="slidenum">
              <a:t>‹#›</a:t>
            </a:fld>
            <a:endParaRPr lang="it-IT"/>
          </a:p>
        </p:txBody>
      </p:sp>
    </p:spTree>
    <p:extLst>
      <p:ext uri="{BB962C8B-B14F-4D97-AF65-F5344CB8AC3E}">
        <p14:creationId xmlns:p14="http://schemas.microsoft.com/office/powerpoint/2010/main" val="17062193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42AD0ED9-6B91-4C41-AC2C-7B5EC4FC7D81}"/>
              </a:ext>
            </a:extLst>
          </p:cNvPr>
          <p:cNvSpPr txBox="1">
            <a:spLocks noGrp="1"/>
          </p:cNvSpPr>
          <p:nvPr>
            <p:ph type="dt" sz="half" idx="7"/>
          </p:nvPr>
        </p:nvSpPr>
        <p:spPr/>
        <p:txBody>
          <a:bodyPr rtlCol="0"/>
          <a:lstStyle>
            <a:lvl1pPr>
              <a:defRPr/>
            </a:lvl1pPr>
          </a:lstStyle>
          <a:p>
            <a:pPr lvl="0" rtl="0"/>
            <a:endParaRPr lang="it-IT"/>
          </a:p>
        </p:txBody>
      </p:sp>
      <p:sp>
        <p:nvSpPr>
          <p:cNvPr id="3" name="Segnaposto piè di pagina 2">
            <a:extLst>
              <a:ext uri="{FF2B5EF4-FFF2-40B4-BE49-F238E27FC236}">
                <a16:creationId xmlns:a16="http://schemas.microsoft.com/office/drawing/2014/main" id="{19415D2F-4F09-4B90-9F51-280F9A10B9CF}"/>
              </a:ext>
            </a:extLst>
          </p:cNvPr>
          <p:cNvSpPr txBox="1">
            <a:spLocks noGrp="1"/>
          </p:cNvSpPr>
          <p:nvPr>
            <p:ph type="ftr" sz="quarter" idx="9"/>
          </p:nvPr>
        </p:nvSpPr>
        <p:spPr/>
        <p:txBody>
          <a:bodyPr rtlCol="0"/>
          <a:lstStyle>
            <a:lvl1pPr>
              <a:defRPr/>
            </a:lvl1pPr>
          </a:lstStyle>
          <a:p>
            <a:pPr lvl="0" rtl="0"/>
            <a:endParaRPr lang="it-IT"/>
          </a:p>
        </p:txBody>
      </p:sp>
      <p:sp>
        <p:nvSpPr>
          <p:cNvPr id="4" name="Segnaposto numero diapositiva 3">
            <a:extLst>
              <a:ext uri="{FF2B5EF4-FFF2-40B4-BE49-F238E27FC236}">
                <a16:creationId xmlns:a16="http://schemas.microsoft.com/office/drawing/2014/main" id="{57EBE20E-4FF5-490C-8A0F-F0BE9963D314}"/>
              </a:ext>
            </a:extLst>
          </p:cNvPr>
          <p:cNvSpPr txBox="1">
            <a:spLocks noGrp="1"/>
          </p:cNvSpPr>
          <p:nvPr>
            <p:ph type="sldNum" sz="quarter" idx="8"/>
          </p:nvPr>
        </p:nvSpPr>
        <p:spPr/>
        <p:txBody>
          <a:bodyPr rtlCol="0"/>
          <a:lstStyle>
            <a:lvl1pPr>
              <a:defRPr/>
            </a:lvl1pPr>
          </a:lstStyle>
          <a:p>
            <a:pPr lvl="0" rtl="0"/>
            <a:fld id="{39EBDD06-9F1B-4A7F-A6DE-F4E322B60005}" type="slidenum">
              <a:t>‹#›</a:t>
            </a:fld>
            <a:endParaRPr lang="it-IT"/>
          </a:p>
        </p:txBody>
      </p:sp>
      <p:sp>
        <p:nvSpPr>
          <p:cNvPr id="5" name="Titolo 4">
            <a:extLst>
              <a:ext uri="{FF2B5EF4-FFF2-40B4-BE49-F238E27FC236}">
                <a16:creationId xmlns:a16="http://schemas.microsoft.com/office/drawing/2014/main" id="{08712B8A-889F-47FD-8962-88F5E285889B}"/>
              </a:ext>
            </a:extLst>
          </p:cNvPr>
          <p:cNvSpPr txBox="1">
            <a:spLocks noGrp="1"/>
          </p:cNvSpPr>
          <p:nvPr>
            <p:ph type="title" idx="4294967295"/>
          </p:nvPr>
        </p:nvSpPr>
        <p:spPr>
          <a:xfrm>
            <a:off x="671946" y="301322"/>
            <a:ext cx="12095052" cy="1261798"/>
          </a:xfrm>
        </p:spPr>
        <p:txBody>
          <a:bodyPr rtlCol="0"/>
          <a:lstStyle>
            <a:lvl1pPr>
              <a:defRPr lang="it-IT"/>
            </a:lvl1pPr>
          </a:lstStyle>
          <a:p>
            <a:pPr lvl="0" rtl="0"/>
            <a:endParaRPr lang="it-IT"/>
          </a:p>
        </p:txBody>
      </p:sp>
      <p:sp>
        <p:nvSpPr>
          <p:cNvPr id="6" name="Segnaposto testo 5">
            <a:extLst>
              <a:ext uri="{FF2B5EF4-FFF2-40B4-BE49-F238E27FC236}">
                <a16:creationId xmlns:a16="http://schemas.microsoft.com/office/drawing/2014/main" id="{D5879141-9B3F-43F5-9AFA-E63BD6BCBDDB}"/>
              </a:ext>
            </a:extLst>
          </p:cNvPr>
          <p:cNvSpPr txBox="1">
            <a:spLocks noGrp="1"/>
          </p:cNvSpPr>
          <p:nvPr>
            <p:ph type="body" idx="4294967295"/>
          </p:nvPr>
        </p:nvSpPr>
        <p:spPr>
          <a:xfrm>
            <a:off x="671946" y="1768678"/>
            <a:ext cx="12095052" cy="4384081"/>
          </a:xfrm>
        </p:spPr>
        <p:txBody>
          <a:bodyPr rtlCol="0"/>
          <a:lstStyle>
            <a:lvl1pPr>
              <a:spcBef>
                <a:spcPts val="1415"/>
              </a:spcBef>
              <a:buNone/>
              <a:defRPr lang="it-IT"/>
            </a:lvl1pPr>
          </a:lstStyle>
          <a:p>
            <a:pPr lvl="0" rtl="0"/>
            <a:endParaRPr lang="it-IT"/>
          </a:p>
        </p:txBody>
      </p:sp>
    </p:spTree>
    <p:extLst>
      <p:ext uri="{BB962C8B-B14F-4D97-AF65-F5344CB8AC3E}">
        <p14:creationId xmlns:p14="http://schemas.microsoft.com/office/powerpoint/2010/main" val="251590848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Címdia">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71420E-D737-4229-975A-6479543AE37B}"/>
              </a:ext>
            </a:extLst>
          </p:cNvPr>
          <p:cNvSpPr txBox="1">
            <a:spLocks noGrp="1"/>
          </p:cNvSpPr>
          <p:nvPr>
            <p:ph type="ctrTitle"/>
          </p:nvPr>
        </p:nvSpPr>
        <p:spPr>
          <a:xfrm>
            <a:off x="1679972" y="1237201"/>
            <a:ext cx="10079833" cy="2631890"/>
          </a:xfrm>
        </p:spPr>
        <p:txBody>
          <a:bodyPr rtlCol="0" anchor="b" anchorCtr="1"/>
          <a:lstStyle>
            <a:lvl1pPr algn="ctr">
              <a:defRPr sz="6614"/>
            </a:lvl1pPr>
          </a:lstStyle>
          <a:p>
            <a:pPr lvl="0" rtl="0"/>
            <a:r>
              <a:rPr lang="lv-lv"/>
              <a:t>Mintacím szerkesztése</a:t>
            </a:r>
            <a:endParaRPr lang="en-US"/>
          </a:p>
        </p:txBody>
      </p:sp>
      <p:sp>
        <p:nvSpPr>
          <p:cNvPr id="3" name="Subtitle 2">
            <a:extLst>
              <a:ext uri="{FF2B5EF4-FFF2-40B4-BE49-F238E27FC236}">
                <a16:creationId xmlns:a16="http://schemas.microsoft.com/office/drawing/2014/main" id="{36E69306-053E-4E0A-8670-FF5C258480A0}"/>
              </a:ext>
            </a:extLst>
          </p:cNvPr>
          <p:cNvSpPr txBox="1">
            <a:spLocks noGrp="1"/>
          </p:cNvSpPr>
          <p:nvPr>
            <p:ph type="subTitle" idx="1"/>
          </p:nvPr>
        </p:nvSpPr>
        <p:spPr>
          <a:xfrm>
            <a:off x="1679972" y="3970580"/>
            <a:ext cx="10079833" cy="1825169"/>
          </a:xfrm>
        </p:spPr>
        <p:txBody>
          <a:bodyPr rtlCol="0" anchorCtr="1"/>
          <a:lstStyle>
            <a:lvl1pPr marL="0" indent="0" algn="ctr">
              <a:buNone/>
              <a:defRPr sz="2646"/>
            </a:lvl1pPr>
          </a:lstStyle>
          <a:p>
            <a:pPr lvl="0" rtl="0"/>
            <a:r>
              <a:rPr lang="lv-lv"/>
              <a:t>Kattintson ide az alcím mintájának szerkesztéséhez</a:t>
            </a:r>
            <a:endParaRPr lang="en-US"/>
          </a:p>
        </p:txBody>
      </p:sp>
      <p:sp>
        <p:nvSpPr>
          <p:cNvPr id="4" name="Date Placeholder 3">
            <a:extLst>
              <a:ext uri="{FF2B5EF4-FFF2-40B4-BE49-F238E27FC236}">
                <a16:creationId xmlns:a16="http://schemas.microsoft.com/office/drawing/2014/main" id="{975571D8-0BBF-4AFA-8BFD-F4C4DD83AF57}"/>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F0857C0F-9A34-45A5-B4F4-9F28BDAD3901}"/>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1C1C4D3C-7F25-4B72-8332-8F20985A2D31}"/>
              </a:ext>
            </a:extLst>
          </p:cNvPr>
          <p:cNvSpPr txBox="1">
            <a:spLocks noGrp="1"/>
          </p:cNvSpPr>
          <p:nvPr>
            <p:ph type="sldNum" sz="quarter" idx="8"/>
          </p:nvPr>
        </p:nvSpPr>
        <p:spPr/>
        <p:txBody>
          <a:bodyPr rtlCol="0"/>
          <a:lstStyle>
            <a:lvl1pPr>
              <a:defRPr/>
            </a:lvl1pPr>
          </a:lstStyle>
          <a:p>
            <a:pPr lvl="0" rtl="0"/>
            <a:fld id="{61DF0799-06F4-4326-9861-DB686DC3EEA3}" type="slidenum">
              <a:t>‹#›</a:t>
            </a:fld>
            <a:endParaRPr lang="it-IT"/>
          </a:p>
        </p:txBody>
      </p:sp>
    </p:spTree>
    <p:extLst>
      <p:ext uri="{BB962C8B-B14F-4D97-AF65-F5344CB8AC3E}">
        <p14:creationId xmlns:p14="http://schemas.microsoft.com/office/powerpoint/2010/main" val="236541518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78FADA-619B-4DBB-B581-4F2BF6481534}"/>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99E26524-2C90-4248-8B9E-655F1B96193F}"/>
              </a:ext>
            </a:extLst>
          </p:cNvPr>
          <p:cNvSpPr txBox="1">
            <a:spLocks noGrp="1"/>
          </p:cNvSpPr>
          <p:nvPr>
            <p:ph idx="1"/>
          </p:nvPr>
        </p:nvSpPr>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CFA68248-ED8C-46D5-9538-84010742F19D}"/>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D75A80C8-4EF5-4F03-8F05-8F29F96B0428}"/>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3673A746-DCF5-4CB7-AE39-624FA8769E15}"/>
              </a:ext>
            </a:extLst>
          </p:cNvPr>
          <p:cNvSpPr txBox="1">
            <a:spLocks noGrp="1"/>
          </p:cNvSpPr>
          <p:nvPr>
            <p:ph type="sldNum" sz="quarter" idx="8"/>
          </p:nvPr>
        </p:nvSpPr>
        <p:spPr/>
        <p:txBody>
          <a:bodyPr rtlCol="0"/>
          <a:lstStyle>
            <a:lvl1pPr>
              <a:defRPr/>
            </a:lvl1pPr>
          </a:lstStyle>
          <a:p>
            <a:pPr lvl="0" rtl="0"/>
            <a:fld id="{779F281B-3AA7-45BC-96CF-DF536F28A9AB}" type="slidenum">
              <a:t>‹#›</a:t>
            </a:fld>
            <a:endParaRPr lang="it-IT"/>
          </a:p>
        </p:txBody>
      </p:sp>
    </p:spTree>
    <p:extLst>
      <p:ext uri="{BB962C8B-B14F-4D97-AF65-F5344CB8AC3E}">
        <p14:creationId xmlns:p14="http://schemas.microsoft.com/office/powerpoint/2010/main" val="37634863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78D559-892E-41B5-BBF9-7B4AD0A82B75}"/>
              </a:ext>
            </a:extLst>
          </p:cNvPr>
          <p:cNvSpPr txBox="1">
            <a:spLocks noGrp="1"/>
          </p:cNvSpPr>
          <p:nvPr>
            <p:ph type="title"/>
          </p:nvPr>
        </p:nvSpPr>
        <p:spPr>
          <a:xfrm>
            <a:off x="916987" y="1884669"/>
            <a:ext cx="11591803" cy="3144612"/>
          </a:xfrm>
        </p:spPr>
        <p:txBody>
          <a:bodyPr rtlCol="0" anchor="b"/>
          <a:lstStyle>
            <a:lvl1pPr>
              <a:defRPr sz="6614"/>
            </a:lvl1pPr>
          </a:lstStyle>
          <a:p>
            <a:pPr lvl="0" rtl="0"/>
            <a:r>
              <a:rPr lang="lv-lv"/>
              <a:t>Mintacím szerkesztése</a:t>
            </a:r>
            <a:endParaRPr lang="en-US"/>
          </a:p>
        </p:txBody>
      </p:sp>
      <p:sp>
        <p:nvSpPr>
          <p:cNvPr id="3" name="Text Placeholder 2">
            <a:extLst>
              <a:ext uri="{FF2B5EF4-FFF2-40B4-BE49-F238E27FC236}">
                <a16:creationId xmlns:a16="http://schemas.microsoft.com/office/drawing/2014/main" id="{7390BBB5-ED6D-47EE-B4AC-851CD475A16D}"/>
              </a:ext>
            </a:extLst>
          </p:cNvPr>
          <p:cNvSpPr txBox="1">
            <a:spLocks noGrp="1"/>
          </p:cNvSpPr>
          <p:nvPr>
            <p:ph type="body" idx="1"/>
          </p:nvPr>
        </p:nvSpPr>
        <p:spPr>
          <a:xfrm>
            <a:off x="916987" y="5059036"/>
            <a:ext cx="11591803" cy="1653674"/>
          </a:xfrm>
        </p:spPr>
        <p:txBody>
          <a:bodyPr rtlCol="0"/>
          <a:lstStyle>
            <a:lvl1pPr marL="0" indent="0">
              <a:buNone/>
              <a:defRPr sz="2646">
                <a:solidFill>
                  <a:srgbClr val="898989"/>
                </a:solidFill>
              </a:defRPr>
            </a:lvl1pPr>
          </a:lstStyle>
          <a:p>
            <a:pPr lvl="0" rtl="0"/>
            <a:r>
              <a:rPr lang="lv-lv"/>
              <a:t>Mintaszöveg szerkesztése</a:t>
            </a:r>
          </a:p>
        </p:txBody>
      </p:sp>
      <p:sp>
        <p:nvSpPr>
          <p:cNvPr id="4" name="Date Placeholder 3">
            <a:extLst>
              <a:ext uri="{FF2B5EF4-FFF2-40B4-BE49-F238E27FC236}">
                <a16:creationId xmlns:a16="http://schemas.microsoft.com/office/drawing/2014/main" id="{61739007-68AB-42B1-BA65-B6D8BEEFF8BA}"/>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7F2D2932-3A2C-4501-8746-EC90CF6C2744}"/>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5FE45C03-C36A-4C0F-A493-F99AADFCE261}"/>
              </a:ext>
            </a:extLst>
          </p:cNvPr>
          <p:cNvSpPr txBox="1">
            <a:spLocks noGrp="1"/>
          </p:cNvSpPr>
          <p:nvPr>
            <p:ph type="sldNum" sz="quarter" idx="8"/>
          </p:nvPr>
        </p:nvSpPr>
        <p:spPr/>
        <p:txBody>
          <a:bodyPr rtlCol="0"/>
          <a:lstStyle>
            <a:lvl1pPr>
              <a:defRPr/>
            </a:lvl1pPr>
          </a:lstStyle>
          <a:p>
            <a:pPr lvl="0" rtl="0"/>
            <a:fld id="{5F822401-52E6-4E32-A8E1-507BFBDD0D83}" type="slidenum">
              <a:t>‹#›</a:t>
            </a:fld>
            <a:endParaRPr lang="it-IT"/>
          </a:p>
        </p:txBody>
      </p:sp>
    </p:spTree>
    <p:extLst>
      <p:ext uri="{BB962C8B-B14F-4D97-AF65-F5344CB8AC3E}">
        <p14:creationId xmlns:p14="http://schemas.microsoft.com/office/powerpoint/2010/main" val="23317532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9298D-AC36-48B7-8193-7439CB34CC10}"/>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9080495C-D3C8-4D3F-BCD5-418260AA9768}"/>
              </a:ext>
            </a:extLst>
          </p:cNvPr>
          <p:cNvSpPr txBox="1">
            <a:spLocks noGrp="1"/>
          </p:cNvSpPr>
          <p:nvPr>
            <p:ph idx="1"/>
          </p:nvPr>
        </p:nvSpPr>
        <p:spPr>
          <a:xfrm>
            <a:off x="923982" y="2012411"/>
            <a:ext cx="5711900" cy="4796540"/>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Content Placeholder 3">
            <a:extLst>
              <a:ext uri="{FF2B5EF4-FFF2-40B4-BE49-F238E27FC236}">
                <a16:creationId xmlns:a16="http://schemas.microsoft.com/office/drawing/2014/main" id="{DC9413B3-0A13-4BCA-9160-1601E04BD544}"/>
              </a:ext>
            </a:extLst>
          </p:cNvPr>
          <p:cNvSpPr txBox="1">
            <a:spLocks noGrp="1"/>
          </p:cNvSpPr>
          <p:nvPr>
            <p:ph idx="2"/>
          </p:nvPr>
        </p:nvSpPr>
        <p:spPr>
          <a:xfrm>
            <a:off x="6803885" y="2012411"/>
            <a:ext cx="5711900" cy="4796540"/>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5" name="Date Placeholder 4">
            <a:extLst>
              <a:ext uri="{FF2B5EF4-FFF2-40B4-BE49-F238E27FC236}">
                <a16:creationId xmlns:a16="http://schemas.microsoft.com/office/drawing/2014/main" id="{5F4FBB7E-884A-47ED-9E40-A103F323C2AE}"/>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12C40661-89D0-4337-A405-1975199DF3F8}"/>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CD69A8B8-CE66-4333-B69F-7677FB03B0DA}"/>
              </a:ext>
            </a:extLst>
          </p:cNvPr>
          <p:cNvSpPr txBox="1">
            <a:spLocks noGrp="1"/>
          </p:cNvSpPr>
          <p:nvPr>
            <p:ph type="sldNum" sz="quarter" idx="8"/>
          </p:nvPr>
        </p:nvSpPr>
        <p:spPr/>
        <p:txBody>
          <a:bodyPr rtlCol="0"/>
          <a:lstStyle>
            <a:lvl1pPr>
              <a:defRPr/>
            </a:lvl1pPr>
          </a:lstStyle>
          <a:p>
            <a:pPr lvl="0" rtl="0"/>
            <a:fld id="{813E3227-07FC-4AF5-B21B-FF95AF6CFC29}" type="slidenum">
              <a:t>‹#›</a:t>
            </a:fld>
            <a:endParaRPr lang="it-IT"/>
          </a:p>
        </p:txBody>
      </p:sp>
    </p:spTree>
    <p:extLst>
      <p:ext uri="{BB962C8B-B14F-4D97-AF65-F5344CB8AC3E}">
        <p14:creationId xmlns:p14="http://schemas.microsoft.com/office/powerpoint/2010/main" val="17141178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F49A76-A34D-479D-AEFB-A7478FB49FF8}"/>
              </a:ext>
            </a:extLst>
          </p:cNvPr>
          <p:cNvSpPr txBox="1">
            <a:spLocks noGrp="1"/>
          </p:cNvSpPr>
          <p:nvPr>
            <p:ph type="title"/>
          </p:nvPr>
        </p:nvSpPr>
        <p:spPr>
          <a:xfrm>
            <a:off x="925738" y="402482"/>
            <a:ext cx="11591803" cy="1461183"/>
          </a:xfrm>
        </p:spPr>
        <p:txBody>
          <a:bodyPr rtlCol="0"/>
          <a:lstStyle>
            <a:lvl1pPr>
              <a:defRPr/>
            </a:lvl1pPr>
          </a:lstStyle>
          <a:p>
            <a:pPr lvl="0" rtl="0"/>
            <a:r>
              <a:rPr lang="lv-lv"/>
              <a:t>Mintacím szerkesztése</a:t>
            </a:r>
            <a:endParaRPr lang="en-US"/>
          </a:p>
        </p:txBody>
      </p:sp>
      <p:sp>
        <p:nvSpPr>
          <p:cNvPr id="3" name="Text Placeholder 2">
            <a:extLst>
              <a:ext uri="{FF2B5EF4-FFF2-40B4-BE49-F238E27FC236}">
                <a16:creationId xmlns:a16="http://schemas.microsoft.com/office/drawing/2014/main" id="{B550ED73-62D4-4A93-832B-5CBB49E44A36}"/>
              </a:ext>
            </a:extLst>
          </p:cNvPr>
          <p:cNvSpPr txBox="1">
            <a:spLocks noGrp="1"/>
          </p:cNvSpPr>
          <p:nvPr>
            <p:ph type="body" idx="1"/>
          </p:nvPr>
        </p:nvSpPr>
        <p:spPr>
          <a:xfrm>
            <a:off x="925738" y="1853168"/>
            <a:ext cx="5685656" cy="908209"/>
          </a:xfrm>
        </p:spPr>
        <p:txBody>
          <a:bodyPr rtlCol="0" anchor="b"/>
          <a:lstStyle>
            <a:lvl1pPr marL="0" indent="0">
              <a:buNone/>
              <a:defRPr sz="2646" b="1"/>
            </a:lvl1pPr>
          </a:lstStyle>
          <a:p>
            <a:pPr lvl="0" rtl="0"/>
            <a:r>
              <a:rPr lang="lv-lv"/>
              <a:t>Mintaszöveg szerkesztése</a:t>
            </a:r>
          </a:p>
        </p:txBody>
      </p:sp>
      <p:sp>
        <p:nvSpPr>
          <p:cNvPr id="4" name="Content Placeholder 3">
            <a:extLst>
              <a:ext uri="{FF2B5EF4-FFF2-40B4-BE49-F238E27FC236}">
                <a16:creationId xmlns:a16="http://schemas.microsoft.com/office/drawing/2014/main" id="{2E899738-0D0F-4E73-8E37-F1895F6727FF}"/>
              </a:ext>
            </a:extLst>
          </p:cNvPr>
          <p:cNvSpPr txBox="1">
            <a:spLocks noGrp="1"/>
          </p:cNvSpPr>
          <p:nvPr>
            <p:ph idx="2"/>
          </p:nvPr>
        </p:nvSpPr>
        <p:spPr>
          <a:xfrm>
            <a:off x="925738" y="2761378"/>
            <a:ext cx="5685656" cy="4061572"/>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5" name="Text Placeholder 4">
            <a:extLst>
              <a:ext uri="{FF2B5EF4-FFF2-40B4-BE49-F238E27FC236}">
                <a16:creationId xmlns:a16="http://schemas.microsoft.com/office/drawing/2014/main" id="{D76A7466-4E1E-48FF-BD41-1C6CB977A572}"/>
              </a:ext>
            </a:extLst>
          </p:cNvPr>
          <p:cNvSpPr txBox="1">
            <a:spLocks noGrp="1"/>
          </p:cNvSpPr>
          <p:nvPr>
            <p:ph type="body" idx="3"/>
          </p:nvPr>
        </p:nvSpPr>
        <p:spPr>
          <a:xfrm>
            <a:off x="6803885" y="1853168"/>
            <a:ext cx="5713655" cy="908209"/>
          </a:xfrm>
        </p:spPr>
        <p:txBody>
          <a:bodyPr rtlCol="0" anchor="b"/>
          <a:lstStyle>
            <a:lvl1pPr marL="0" indent="0">
              <a:buNone/>
              <a:defRPr sz="2646" b="1"/>
            </a:lvl1pPr>
          </a:lstStyle>
          <a:p>
            <a:pPr lvl="0" rtl="0"/>
            <a:r>
              <a:rPr lang="lv-lv"/>
              <a:t>Mintaszöveg szerkesztése</a:t>
            </a:r>
          </a:p>
        </p:txBody>
      </p:sp>
      <p:sp>
        <p:nvSpPr>
          <p:cNvPr id="6" name="Content Placeholder 5">
            <a:extLst>
              <a:ext uri="{FF2B5EF4-FFF2-40B4-BE49-F238E27FC236}">
                <a16:creationId xmlns:a16="http://schemas.microsoft.com/office/drawing/2014/main" id="{DF8BD1BD-AC21-4B37-804A-55CA395E4CA4}"/>
              </a:ext>
            </a:extLst>
          </p:cNvPr>
          <p:cNvSpPr txBox="1">
            <a:spLocks noGrp="1"/>
          </p:cNvSpPr>
          <p:nvPr>
            <p:ph idx="4"/>
          </p:nvPr>
        </p:nvSpPr>
        <p:spPr>
          <a:xfrm>
            <a:off x="6803885" y="2761378"/>
            <a:ext cx="5713655" cy="4061572"/>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7" name="Date Placeholder 6">
            <a:extLst>
              <a:ext uri="{FF2B5EF4-FFF2-40B4-BE49-F238E27FC236}">
                <a16:creationId xmlns:a16="http://schemas.microsoft.com/office/drawing/2014/main" id="{28B56B97-7C1D-45C8-9E89-BF48042E962B}"/>
              </a:ext>
            </a:extLst>
          </p:cNvPr>
          <p:cNvSpPr txBox="1">
            <a:spLocks noGrp="1"/>
          </p:cNvSpPr>
          <p:nvPr>
            <p:ph type="dt" sz="half" idx="7"/>
          </p:nvPr>
        </p:nvSpPr>
        <p:spPr/>
        <p:txBody>
          <a:bodyPr rtlCol="0"/>
          <a:lstStyle>
            <a:lvl1pPr>
              <a:defRPr/>
            </a:lvl1pPr>
          </a:lstStyle>
          <a:p>
            <a:pPr lvl="0" rtl="0"/>
            <a:endParaRPr lang="it-IT"/>
          </a:p>
        </p:txBody>
      </p:sp>
      <p:sp>
        <p:nvSpPr>
          <p:cNvPr id="8" name="Footer Placeholder 7">
            <a:extLst>
              <a:ext uri="{FF2B5EF4-FFF2-40B4-BE49-F238E27FC236}">
                <a16:creationId xmlns:a16="http://schemas.microsoft.com/office/drawing/2014/main" id="{4BFF77BB-B3D3-4E90-AEEF-923570338155}"/>
              </a:ext>
            </a:extLst>
          </p:cNvPr>
          <p:cNvSpPr txBox="1">
            <a:spLocks noGrp="1"/>
          </p:cNvSpPr>
          <p:nvPr>
            <p:ph type="ftr" sz="quarter" idx="9"/>
          </p:nvPr>
        </p:nvSpPr>
        <p:spPr/>
        <p:txBody>
          <a:bodyPr rtlCol="0"/>
          <a:lstStyle>
            <a:lvl1pPr>
              <a:defRPr/>
            </a:lvl1pPr>
          </a:lstStyle>
          <a:p>
            <a:pPr lvl="0" rtl="0"/>
            <a:endParaRPr lang="it-IT"/>
          </a:p>
        </p:txBody>
      </p:sp>
      <p:sp>
        <p:nvSpPr>
          <p:cNvPr id="9" name="Slide Number Placeholder 8">
            <a:extLst>
              <a:ext uri="{FF2B5EF4-FFF2-40B4-BE49-F238E27FC236}">
                <a16:creationId xmlns:a16="http://schemas.microsoft.com/office/drawing/2014/main" id="{54E78174-7267-4737-9BBF-D89362DCDFF4}"/>
              </a:ext>
            </a:extLst>
          </p:cNvPr>
          <p:cNvSpPr txBox="1">
            <a:spLocks noGrp="1"/>
          </p:cNvSpPr>
          <p:nvPr>
            <p:ph type="sldNum" sz="quarter" idx="8"/>
          </p:nvPr>
        </p:nvSpPr>
        <p:spPr/>
        <p:txBody>
          <a:bodyPr rtlCol="0"/>
          <a:lstStyle>
            <a:lvl1pPr>
              <a:defRPr/>
            </a:lvl1pPr>
          </a:lstStyle>
          <a:p>
            <a:pPr lvl="0" rtl="0"/>
            <a:fld id="{1FDEAFC3-E287-4AD0-94C8-6D00255767E9}" type="slidenum">
              <a:t>‹#›</a:t>
            </a:fld>
            <a:endParaRPr lang="it-IT"/>
          </a:p>
        </p:txBody>
      </p:sp>
    </p:spTree>
    <p:extLst>
      <p:ext uri="{BB962C8B-B14F-4D97-AF65-F5344CB8AC3E}">
        <p14:creationId xmlns:p14="http://schemas.microsoft.com/office/powerpoint/2010/main" val="312348165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3AA69-352C-4691-82FF-96236F235FDD}"/>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Date Placeholder 2">
            <a:extLst>
              <a:ext uri="{FF2B5EF4-FFF2-40B4-BE49-F238E27FC236}">
                <a16:creationId xmlns:a16="http://schemas.microsoft.com/office/drawing/2014/main" id="{312C6AA7-19D6-42DF-A75F-B29BCA25104E}"/>
              </a:ext>
            </a:extLst>
          </p:cNvPr>
          <p:cNvSpPr txBox="1">
            <a:spLocks noGrp="1"/>
          </p:cNvSpPr>
          <p:nvPr>
            <p:ph type="dt" sz="half" idx="7"/>
          </p:nvPr>
        </p:nvSpPr>
        <p:spPr/>
        <p:txBody>
          <a:bodyPr rtlCol="0"/>
          <a:lstStyle>
            <a:lvl1pPr>
              <a:defRPr/>
            </a:lvl1pPr>
          </a:lstStyle>
          <a:p>
            <a:pPr lvl="0" rtl="0"/>
            <a:endParaRPr lang="it-IT"/>
          </a:p>
        </p:txBody>
      </p:sp>
      <p:sp>
        <p:nvSpPr>
          <p:cNvPr id="4" name="Footer Placeholder 3">
            <a:extLst>
              <a:ext uri="{FF2B5EF4-FFF2-40B4-BE49-F238E27FC236}">
                <a16:creationId xmlns:a16="http://schemas.microsoft.com/office/drawing/2014/main" id="{C21B9527-ECAD-4B86-802A-4444A5FA677F}"/>
              </a:ext>
            </a:extLst>
          </p:cNvPr>
          <p:cNvSpPr txBox="1">
            <a:spLocks noGrp="1"/>
          </p:cNvSpPr>
          <p:nvPr>
            <p:ph type="ftr" sz="quarter" idx="9"/>
          </p:nvPr>
        </p:nvSpPr>
        <p:spPr/>
        <p:txBody>
          <a:bodyPr rtlCol="0"/>
          <a:lstStyle>
            <a:lvl1pPr>
              <a:defRPr/>
            </a:lvl1pPr>
          </a:lstStyle>
          <a:p>
            <a:pPr lvl="0" rtl="0"/>
            <a:endParaRPr lang="it-IT"/>
          </a:p>
        </p:txBody>
      </p:sp>
      <p:sp>
        <p:nvSpPr>
          <p:cNvPr id="5" name="Slide Number Placeholder 4">
            <a:extLst>
              <a:ext uri="{FF2B5EF4-FFF2-40B4-BE49-F238E27FC236}">
                <a16:creationId xmlns:a16="http://schemas.microsoft.com/office/drawing/2014/main" id="{E5FE19A7-80F3-421C-865D-FB250A246E70}"/>
              </a:ext>
            </a:extLst>
          </p:cNvPr>
          <p:cNvSpPr txBox="1">
            <a:spLocks noGrp="1"/>
          </p:cNvSpPr>
          <p:nvPr>
            <p:ph type="sldNum" sz="quarter" idx="8"/>
          </p:nvPr>
        </p:nvSpPr>
        <p:spPr/>
        <p:txBody>
          <a:bodyPr rtlCol="0"/>
          <a:lstStyle>
            <a:lvl1pPr>
              <a:defRPr/>
            </a:lvl1pPr>
          </a:lstStyle>
          <a:p>
            <a:pPr lvl="0" rtl="0"/>
            <a:fld id="{F6D887F8-DE92-4F38-8610-425D34B90A6E}" type="slidenum">
              <a:t>‹#›</a:t>
            </a:fld>
            <a:endParaRPr lang="it-IT"/>
          </a:p>
        </p:txBody>
      </p:sp>
    </p:spTree>
    <p:extLst>
      <p:ext uri="{BB962C8B-B14F-4D97-AF65-F5344CB8AC3E}">
        <p14:creationId xmlns:p14="http://schemas.microsoft.com/office/powerpoint/2010/main" val="5514586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210B535-1162-44EB-807D-F51742AAD746}"/>
              </a:ext>
            </a:extLst>
          </p:cNvPr>
          <p:cNvSpPr txBox="1">
            <a:spLocks noGrp="1"/>
          </p:cNvSpPr>
          <p:nvPr>
            <p:ph type="dt" sz="half" idx="7"/>
          </p:nvPr>
        </p:nvSpPr>
        <p:spPr/>
        <p:txBody>
          <a:bodyPr rtlCol="0"/>
          <a:lstStyle>
            <a:lvl1pPr>
              <a:defRPr/>
            </a:lvl1pPr>
          </a:lstStyle>
          <a:p>
            <a:pPr lvl="0" rtl="0"/>
            <a:endParaRPr lang="it-IT"/>
          </a:p>
        </p:txBody>
      </p:sp>
      <p:sp>
        <p:nvSpPr>
          <p:cNvPr id="3" name="Footer Placeholder 2">
            <a:extLst>
              <a:ext uri="{FF2B5EF4-FFF2-40B4-BE49-F238E27FC236}">
                <a16:creationId xmlns:a16="http://schemas.microsoft.com/office/drawing/2014/main" id="{5BBE483F-D86D-433F-819B-E0DC4117EA4B}"/>
              </a:ext>
            </a:extLst>
          </p:cNvPr>
          <p:cNvSpPr txBox="1">
            <a:spLocks noGrp="1"/>
          </p:cNvSpPr>
          <p:nvPr>
            <p:ph type="ftr" sz="quarter" idx="9"/>
          </p:nvPr>
        </p:nvSpPr>
        <p:spPr/>
        <p:txBody>
          <a:bodyPr rtlCol="0"/>
          <a:lstStyle>
            <a:lvl1pPr>
              <a:defRPr/>
            </a:lvl1pPr>
          </a:lstStyle>
          <a:p>
            <a:pPr lvl="0" rtl="0"/>
            <a:endParaRPr lang="it-IT"/>
          </a:p>
        </p:txBody>
      </p:sp>
      <p:sp>
        <p:nvSpPr>
          <p:cNvPr id="4" name="Slide Number Placeholder 3">
            <a:extLst>
              <a:ext uri="{FF2B5EF4-FFF2-40B4-BE49-F238E27FC236}">
                <a16:creationId xmlns:a16="http://schemas.microsoft.com/office/drawing/2014/main" id="{6B768EEE-A1A4-4E1E-A3FA-5F7A1E1EBC21}"/>
              </a:ext>
            </a:extLst>
          </p:cNvPr>
          <p:cNvSpPr txBox="1">
            <a:spLocks noGrp="1"/>
          </p:cNvSpPr>
          <p:nvPr>
            <p:ph type="sldNum" sz="quarter" idx="8"/>
          </p:nvPr>
        </p:nvSpPr>
        <p:spPr/>
        <p:txBody>
          <a:bodyPr rtlCol="0"/>
          <a:lstStyle>
            <a:lvl1pPr>
              <a:defRPr/>
            </a:lvl1pPr>
          </a:lstStyle>
          <a:p>
            <a:pPr lvl="0" rtl="0"/>
            <a:fld id="{BF750EE6-FA87-4671-9911-0B7BDE0D5292}" type="slidenum">
              <a:t>‹#›</a:t>
            </a:fld>
            <a:endParaRPr lang="it-IT"/>
          </a:p>
        </p:txBody>
      </p:sp>
    </p:spTree>
    <p:extLst>
      <p:ext uri="{BB962C8B-B14F-4D97-AF65-F5344CB8AC3E}">
        <p14:creationId xmlns:p14="http://schemas.microsoft.com/office/powerpoint/2010/main" val="1932203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Cím és tartalo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75E7AD-0ADF-452F-9128-FA5F415328BC}"/>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2EC4B9D3-9B10-4791-AFB1-BC442D8CAA48}"/>
              </a:ext>
            </a:extLst>
          </p:cNvPr>
          <p:cNvSpPr txBox="1">
            <a:spLocks noGrp="1"/>
          </p:cNvSpPr>
          <p:nvPr>
            <p:ph idx="1"/>
          </p:nvPr>
        </p:nvSpPr>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3E8390B6-6704-4094-BE56-8FD9BF0F41F3}"/>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BF2BE5C9-C922-49EA-8C0D-1B9FB515EE4F}"/>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ACD73BA2-F142-4DBC-971A-8A59E108F7EC}"/>
              </a:ext>
            </a:extLst>
          </p:cNvPr>
          <p:cNvSpPr txBox="1">
            <a:spLocks noGrp="1"/>
          </p:cNvSpPr>
          <p:nvPr>
            <p:ph type="sldNum" sz="quarter" idx="8"/>
          </p:nvPr>
        </p:nvSpPr>
        <p:spPr/>
        <p:txBody>
          <a:bodyPr rtlCol="0"/>
          <a:lstStyle>
            <a:lvl1pPr>
              <a:defRPr/>
            </a:lvl1pPr>
          </a:lstStyle>
          <a:p>
            <a:pPr lvl="0" rtl="0"/>
            <a:fld id="{06F6E1A1-2E74-4FE9-BC74-BB83AFB2320F}" type="slidenum">
              <a:t>‹#›</a:t>
            </a:fld>
            <a:endParaRPr lang="it-IT"/>
          </a:p>
        </p:txBody>
      </p:sp>
    </p:spTree>
    <p:extLst>
      <p:ext uri="{BB962C8B-B14F-4D97-AF65-F5344CB8AC3E}">
        <p14:creationId xmlns:p14="http://schemas.microsoft.com/office/powerpoint/2010/main" val="426936571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29827B-8FF9-4AA2-A39B-937B9B4A387A}"/>
              </a:ext>
            </a:extLst>
          </p:cNvPr>
          <p:cNvSpPr txBox="1">
            <a:spLocks noGrp="1"/>
          </p:cNvSpPr>
          <p:nvPr>
            <p:ph type="title"/>
          </p:nvPr>
        </p:nvSpPr>
        <p:spPr>
          <a:xfrm>
            <a:off x="925738" y="503980"/>
            <a:ext cx="4334676" cy="1763923"/>
          </a:xfrm>
        </p:spPr>
        <p:txBody>
          <a:bodyPr rtlCol="0" anchor="b"/>
          <a:lstStyle>
            <a:lvl1pPr>
              <a:defRPr sz="3527"/>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B38543AC-23C3-4999-88F9-0ECDA6A17A9D}"/>
              </a:ext>
            </a:extLst>
          </p:cNvPr>
          <p:cNvSpPr txBox="1">
            <a:spLocks noGrp="1"/>
          </p:cNvSpPr>
          <p:nvPr>
            <p:ph idx="1"/>
          </p:nvPr>
        </p:nvSpPr>
        <p:spPr>
          <a:xfrm>
            <a:off x="5713655" y="1088456"/>
            <a:ext cx="6803885" cy="5372264"/>
          </a:xfrm>
        </p:spPr>
        <p:txBody>
          <a:bodyPr rtlCol="0"/>
          <a:lstStyle>
            <a:lvl1pPr>
              <a:defRPr sz="3527"/>
            </a:lvl1pPr>
            <a:lvl2pPr>
              <a:defRPr sz="3086"/>
            </a:lvl2pPr>
            <a:lvl3pPr>
              <a:defRPr sz="2646"/>
            </a:lvl3pPr>
            <a:lvl4pPr>
              <a:defRPr sz="2205"/>
            </a:lvl4pPr>
            <a:lvl5pPr>
              <a:defRPr sz="2205"/>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Text Placeholder 3">
            <a:extLst>
              <a:ext uri="{FF2B5EF4-FFF2-40B4-BE49-F238E27FC236}">
                <a16:creationId xmlns:a16="http://schemas.microsoft.com/office/drawing/2014/main" id="{EFF5A67F-1264-492A-AEC3-2893EF252466}"/>
              </a:ext>
            </a:extLst>
          </p:cNvPr>
          <p:cNvSpPr txBox="1">
            <a:spLocks noGrp="1"/>
          </p:cNvSpPr>
          <p:nvPr>
            <p:ph type="body" idx="2"/>
          </p:nvPr>
        </p:nvSpPr>
        <p:spPr>
          <a:xfrm>
            <a:off x="925738" y="2267904"/>
            <a:ext cx="4334676" cy="4201567"/>
          </a:xfrm>
        </p:spPr>
        <p:txBody>
          <a:bodyPr rtlCol="0"/>
          <a:lstStyle>
            <a:lvl1pPr marL="0" indent="0">
              <a:buNone/>
              <a:defRPr sz="1764"/>
            </a:lvl1pPr>
          </a:lstStyle>
          <a:p>
            <a:pPr lvl="0" rtl="0"/>
            <a:r>
              <a:rPr lang="lv-lv"/>
              <a:t>Mintaszöveg szerkesztése</a:t>
            </a:r>
          </a:p>
        </p:txBody>
      </p:sp>
      <p:sp>
        <p:nvSpPr>
          <p:cNvPr id="5" name="Date Placeholder 4">
            <a:extLst>
              <a:ext uri="{FF2B5EF4-FFF2-40B4-BE49-F238E27FC236}">
                <a16:creationId xmlns:a16="http://schemas.microsoft.com/office/drawing/2014/main" id="{81E3BC02-33C8-448B-BAB0-4FCD6F993152}"/>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71525899-EBD3-494A-BB1C-3C0A0326F911}"/>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69011357-7246-4016-A555-224E1E1F8612}"/>
              </a:ext>
            </a:extLst>
          </p:cNvPr>
          <p:cNvSpPr txBox="1">
            <a:spLocks noGrp="1"/>
          </p:cNvSpPr>
          <p:nvPr>
            <p:ph type="sldNum" sz="quarter" idx="8"/>
          </p:nvPr>
        </p:nvSpPr>
        <p:spPr/>
        <p:txBody>
          <a:bodyPr rtlCol="0"/>
          <a:lstStyle>
            <a:lvl1pPr>
              <a:defRPr/>
            </a:lvl1pPr>
          </a:lstStyle>
          <a:p>
            <a:pPr lvl="0" rtl="0"/>
            <a:fld id="{B99E7841-29DF-4112-B144-2B474DF0AA5B}" type="slidenum">
              <a:t>‹#›</a:t>
            </a:fld>
            <a:endParaRPr lang="it-IT"/>
          </a:p>
        </p:txBody>
      </p:sp>
    </p:spTree>
    <p:extLst>
      <p:ext uri="{BB962C8B-B14F-4D97-AF65-F5344CB8AC3E}">
        <p14:creationId xmlns:p14="http://schemas.microsoft.com/office/powerpoint/2010/main" val="40878015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20B032-FCEB-4EB6-8955-6F118A9C24BA}"/>
              </a:ext>
            </a:extLst>
          </p:cNvPr>
          <p:cNvSpPr txBox="1">
            <a:spLocks noGrp="1"/>
          </p:cNvSpPr>
          <p:nvPr>
            <p:ph type="title"/>
          </p:nvPr>
        </p:nvSpPr>
        <p:spPr>
          <a:xfrm>
            <a:off x="925738" y="503980"/>
            <a:ext cx="4334676" cy="1763923"/>
          </a:xfrm>
        </p:spPr>
        <p:txBody>
          <a:bodyPr rtlCol="0" anchor="b"/>
          <a:lstStyle>
            <a:lvl1pPr>
              <a:defRPr sz="3527"/>
            </a:lvl1pPr>
          </a:lstStyle>
          <a:p>
            <a:pPr lvl="0" rtl="0"/>
            <a:r>
              <a:rPr lang="lv-lv"/>
              <a:t>Mintacím szerkesztése</a:t>
            </a:r>
            <a:endParaRPr lang="en-US"/>
          </a:p>
        </p:txBody>
      </p:sp>
      <p:sp>
        <p:nvSpPr>
          <p:cNvPr id="3" name="Picture Placeholder 2">
            <a:extLst>
              <a:ext uri="{FF2B5EF4-FFF2-40B4-BE49-F238E27FC236}">
                <a16:creationId xmlns:a16="http://schemas.microsoft.com/office/drawing/2014/main" id="{D3BA6857-2BFA-48C2-ADBA-DEA89B48AED6}"/>
              </a:ext>
            </a:extLst>
          </p:cNvPr>
          <p:cNvSpPr txBox="1">
            <a:spLocks noGrp="1"/>
          </p:cNvSpPr>
          <p:nvPr>
            <p:ph type="pic" idx="1"/>
          </p:nvPr>
        </p:nvSpPr>
        <p:spPr>
          <a:xfrm>
            <a:off x="5713655" y="1088456"/>
            <a:ext cx="6803885" cy="5372264"/>
          </a:xfrm>
        </p:spPr>
        <p:txBody>
          <a:bodyPr rtlCol="0"/>
          <a:lstStyle>
            <a:lvl1pPr marL="0" indent="0">
              <a:buNone/>
              <a:defRPr sz="3527"/>
            </a:lvl1pPr>
          </a:lstStyle>
          <a:p>
            <a:pPr lvl="0" rtl="0"/>
            <a:r>
              <a:rPr lang="lv-lv"/>
              <a:t>Kép beszúrásához kattintson az ikonra</a:t>
            </a:r>
            <a:endParaRPr lang="en-US"/>
          </a:p>
        </p:txBody>
      </p:sp>
      <p:sp>
        <p:nvSpPr>
          <p:cNvPr id="4" name="Text Placeholder 3">
            <a:extLst>
              <a:ext uri="{FF2B5EF4-FFF2-40B4-BE49-F238E27FC236}">
                <a16:creationId xmlns:a16="http://schemas.microsoft.com/office/drawing/2014/main" id="{F0FECC75-80CD-44BC-A38E-6916AAF5F1C5}"/>
              </a:ext>
            </a:extLst>
          </p:cNvPr>
          <p:cNvSpPr txBox="1">
            <a:spLocks noGrp="1"/>
          </p:cNvSpPr>
          <p:nvPr>
            <p:ph type="body" idx="2"/>
          </p:nvPr>
        </p:nvSpPr>
        <p:spPr>
          <a:xfrm>
            <a:off x="925738" y="2267904"/>
            <a:ext cx="4334676" cy="4201567"/>
          </a:xfrm>
        </p:spPr>
        <p:txBody>
          <a:bodyPr rtlCol="0"/>
          <a:lstStyle>
            <a:lvl1pPr marL="0" indent="0">
              <a:buNone/>
              <a:defRPr sz="1764"/>
            </a:lvl1pPr>
          </a:lstStyle>
          <a:p>
            <a:pPr lvl="0" rtl="0"/>
            <a:r>
              <a:rPr lang="lv-lv"/>
              <a:t>Mintaszöveg szerkesztése</a:t>
            </a:r>
          </a:p>
        </p:txBody>
      </p:sp>
      <p:sp>
        <p:nvSpPr>
          <p:cNvPr id="5" name="Date Placeholder 4">
            <a:extLst>
              <a:ext uri="{FF2B5EF4-FFF2-40B4-BE49-F238E27FC236}">
                <a16:creationId xmlns:a16="http://schemas.microsoft.com/office/drawing/2014/main" id="{9E980A5E-105A-4E2A-B0C9-CB2970D149AB}"/>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098351D8-F1BF-45D6-902D-7C6BE9D55AC9}"/>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AC9121A6-7E16-4B0A-B5D3-EC269D24C0C3}"/>
              </a:ext>
            </a:extLst>
          </p:cNvPr>
          <p:cNvSpPr txBox="1">
            <a:spLocks noGrp="1"/>
          </p:cNvSpPr>
          <p:nvPr>
            <p:ph type="sldNum" sz="quarter" idx="8"/>
          </p:nvPr>
        </p:nvSpPr>
        <p:spPr/>
        <p:txBody>
          <a:bodyPr rtlCol="0"/>
          <a:lstStyle>
            <a:lvl1pPr>
              <a:defRPr/>
            </a:lvl1pPr>
          </a:lstStyle>
          <a:p>
            <a:pPr lvl="0" rtl="0"/>
            <a:fld id="{6C51615E-E3CE-4631-9A17-EDAFFA9AB724}" type="slidenum">
              <a:t>‹#›</a:t>
            </a:fld>
            <a:endParaRPr lang="it-IT"/>
          </a:p>
        </p:txBody>
      </p:sp>
    </p:spTree>
    <p:extLst>
      <p:ext uri="{BB962C8B-B14F-4D97-AF65-F5344CB8AC3E}">
        <p14:creationId xmlns:p14="http://schemas.microsoft.com/office/powerpoint/2010/main" val="220009154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Cím és függőleges szöve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55F5E-3003-4B66-84DE-79256DD6F132}"/>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Vertical Text Placeholder 2">
            <a:extLst>
              <a:ext uri="{FF2B5EF4-FFF2-40B4-BE49-F238E27FC236}">
                <a16:creationId xmlns:a16="http://schemas.microsoft.com/office/drawing/2014/main" id="{F625AA18-270E-40BB-983B-97ABC6514B16}"/>
              </a:ext>
            </a:extLst>
          </p:cNvPr>
          <p:cNvSpPr txBox="1">
            <a:spLocks noGrp="1"/>
          </p:cNvSpPr>
          <p:nvPr>
            <p:ph type="body" orient="vert" idx="1"/>
          </p:nvPr>
        </p:nvSpPr>
        <p:spPr/>
        <p:txBody>
          <a:bodyPr vert="eaVert"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C4FCCE96-8B71-417F-A6EE-0CE6AEC0AA66}"/>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B96EC687-EEE4-4E23-8BBA-58A3080252FC}"/>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3DBD9D44-0C2A-46DD-B315-0F1773722ADE}"/>
              </a:ext>
            </a:extLst>
          </p:cNvPr>
          <p:cNvSpPr txBox="1">
            <a:spLocks noGrp="1"/>
          </p:cNvSpPr>
          <p:nvPr>
            <p:ph type="sldNum" sz="quarter" idx="8"/>
          </p:nvPr>
        </p:nvSpPr>
        <p:spPr/>
        <p:txBody>
          <a:bodyPr rtlCol="0"/>
          <a:lstStyle>
            <a:lvl1pPr>
              <a:defRPr/>
            </a:lvl1pPr>
          </a:lstStyle>
          <a:p>
            <a:pPr lvl="0" rtl="0"/>
            <a:fld id="{CCE36D11-715F-419B-A224-EDF5C9385F35}" type="slidenum">
              <a:t>‹#›</a:t>
            </a:fld>
            <a:endParaRPr lang="it-IT"/>
          </a:p>
        </p:txBody>
      </p:sp>
    </p:spTree>
    <p:extLst>
      <p:ext uri="{BB962C8B-B14F-4D97-AF65-F5344CB8AC3E}">
        <p14:creationId xmlns:p14="http://schemas.microsoft.com/office/powerpoint/2010/main" val="255275570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Függőleges cím és szöveg">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5F929BA-02D4-42D5-B4BF-6934CFB900E8}"/>
              </a:ext>
            </a:extLst>
          </p:cNvPr>
          <p:cNvSpPr txBox="1">
            <a:spLocks noGrp="1"/>
          </p:cNvSpPr>
          <p:nvPr>
            <p:ph type="title" orient="vert"/>
          </p:nvPr>
        </p:nvSpPr>
        <p:spPr>
          <a:xfrm>
            <a:off x="9617842" y="402482"/>
            <a:ext cx="2897953" cy="6406478"/>
          </a:xfrm>
        </p:spPr>
        <p:txBody>
          <a:bodyPr vert="eaVert" rtlCol="0"/>
          <a:lstStyle>
            <a:lvl1pPr>
              <a:defRPr/>
            </a:lvl1pPr>
          </a:lstStyle>
          <a:p>
            <a:pPr lvl="0" rtl="0"/>
            <a:r>
              <a:rPr lang="lv-lv"/>
              <a:t>Mintacím szerkesztése</a:t>
            </a:r>
            <a:endParaRPr lang="en-US"/>
          </a:p>
        </p:txBody>
      </p:sp>
      <p:sp>
        <p:nvSpPr>
          <p:cNvPr id="3" name="Vertical Text Placeholder 2">
            <a:extLst>
              <a:ext uri="{FF2B5EF4-FFF2-40B4-BE49-F238E27FC236}">
                <a16:creationId xmlns:a16="http://schemas.microsoft.com/office/drawing/2014/main" id="{CC19F4F9-8FD3-424F-8E03-39C2C39D97F8}"/>
              </a:ext>
            </a:extLst>
          </p:cNvPr>
          <p:cNvSpPr txBox="1">
            <a:spLocks noGrp="1"/>
          </p:cNvSpPr>
          <p:nvPr>
            <p:ph type="body" orient="vert" idx="1"/>
          </p:nvPr>
        </p:nvSpPr>
        <p:spPr>
          <a:xfrm>
            <a:off x="923982" y="402482"/>
            <a:ext cx="8525856" cy="6406478"/>
          </a:xfrm>
        </p:spPr>
        <p:txBody>
          <a:bodyPr vert="eaVert"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C66913FA-D875-4AFB-8966-4E8F294FDCA9}"/>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C6437942-19AC-4A73-95D0-6EBB5FCCF0C4}"/>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2E7092BD-C9D9-4BAD-B672-F6F33049598A}"/>
              </a:ext>
            </a:extLst>
          </p:cNvPr>
          <p:cNvSpPr txBox="1">
            <a:spLocks noGrp="1"/>
          </p:cNvSpPr>
          <p:nvPr>
            <p:ph type="sldNum" sz="quarter" idx="8"/>
          </p:nvPr>
        </p:nvSpPr>
        <p:spPr/>
        <p:txBody>
          <a:bodyPr rtlCol="0"/>
          <a:lstStyle>
            <a:lvl1pPr>
              <a:defRPr/>
            </a:lvl1pPr>
          </a:lstStyle>
          <a:p>
            <a:pPr lvl="0" rtl="0"/>
            <a:fld id="{213FC821-5641-4270-8950-7B3C3F7143C8}" type="slidenum">
              <a:t>‹#›</a:t>
            </a:fld>
            <a:endParaRPr lang="it-IT"/>
          </a:p>
        </p:txBody>
      </p:sp>
    </p:spTree>
    <p:extLst>
      <p:ext uri="{BB962C8B-B14F-4D97-AF65-F5344CB8AC3E}">
        <p14:creationId xmlns:p14="http://schemas.microsoft.com/office/powerpoint/2010/main" val="383714654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1E1775D7-51ED-42E5-9F19-D8A481D93BC3}"/>
              </a:ext>
            </a:extLst>
          </p:cNvPr>
          <p:cNvSpPr txBox="1">
            <a:spLocks noGrp="1"/>
          </p:cNvSpPr>
          <p:nvPr>
            <p:ph type="dt" sz="half" idx="7"/>
          </p:nvPr>
        </p:nvSpPr>
        <p:spPr/>
        <p:txBody>
          <a:bodyPr rtlCol="0"/>
          <a:lstStyle>
            <a:lvl1pPr>
              <a:defRPr/>
            </a:lvl1pPr>
          </a:lstStyle>
          <a:p>
            <a:pPr lvl="0" rtl="0"/>
            <a:endParaRPr lang="it-IT"/>
          </a:p>
        </p:txBody>
      </p:sp>
      <p:sp>
        <p:nvSpPr>
          <p:cNvPr id="3" name="Segnaposto piè di pagina 2">
            <a:extLst>
              <a:ext uri="{FF2B5EF4-FFF2-40B4-BE49-F238E27FC236}">
                <a16:creationId xmlns:a16="http://schemas.microsoft.com/office/drawing/2014/main" id="{929114AA-7D9A-459C-8289-2AA23D2C6205}"/>
              </a:ext>
            </a:extLst>
          </p:cNvPr>
          <p:cNvSpPr txBox="1">
            <a:spLocks noGrp="1"/>
          </p:cNvSpPr>
          <p:nvPr>
            <p:ph type="ftr" sz="quarter" idx="9"/>
          </p:nvPr>
        </p:nvSpPr>
        <p:spPr/>
        <p:txBody>
          <a:bodyPr rtlCol="0"/>
          <a:lstStyle>
            <a:lvl1pPr>
              <a:defRPr/>
            </a:lvl1pPr>
          </a:lstStyle>
          <a:p>
            <a:pPr lvl="0" rtl="0"/>
            <a:endParaRPr lang="it-IT"/>
          </a:p>
        </p:txBody>
      </p:sp>
      <p:sp>
        <p:nvSpPr>
          <p:cNvPr id="4" name="Segnaposto numero diapositiva 3">
            <a:extLst>
              <a:ext uri="{FF2B5EF4-FFF2-40B4-BE49-F238E27FC236}">
                <a16:creationId xmlns:a16="http://schemas.microsoft.com/office/drawing/2014/main" id="{3A305DA9-0664-47D6-8A4B-97DA5C729FCC}"/>
              </a:ext>
            </a:extLst>
          </p:cNvPr>
          <p:cNvSpPr txBox="1">
            <a:spLocks noGrp="1"/>
          </p:cNvSpPr>
          <p:nvPr>
            <p:ph type="sldNum" sz="quarter" idx="8"/>
          </p:nvPr>
        </p:nvSpPr>
        <p:spPr/>
        <p:txBody>
          <a:bodyPr rtlCol="0"/>
          <a:lstStyle>
            <a:lvl1pPr>
              <a:defRPr/>
            </a:lvl1pPr>
          </a:lstStyle>
          <a:p>
            <a:pPr lvl="0" rtl="0"/>
            <a:fld id="{9ECFE4C1-41D9-4E75-8A1E-6631947BD64A}" type="slidenum">
              <a:t>‹#›</a:t>
            </a:fld>
            <a:endParaRPr lang="it-IT"/>
          </a:p>
        </p:txBody>
      </p:sp>
      <p:sp>
        <p:nvSpPr>
          <p:cNvPr id="5" name="Titolo 4">
            <a:extLst>
              <a:ext uri="{FF2B5EF4-FFF2-40B4-BE49-F238E27FC236}">
                <a16:creationId xmlns:a16="http://schemas.microsoft.com/office/drawing/2014/main" id="{DC3FF492-8D71-4654-B7B9-2C71BC959EC8}"/>
              </a:ext>
            </a:extLst>
          </p:cNvPr>
          <p:cNvSpPr txBox="1">
            <a:spLocks noGrp="1"/>
          </p:cNvSpPr>
          <p:nvPr>
            <p:ph type="title" idx="4294967295"/>
          </p:nvPr>
        </p:nvSpPr>
        <p:spPr>
          <a:xfrm>
            <a:off x="671946" y="301322"/>
            <a:ext cx="12095052" cy="1261798"/>
          </a:xfrm>
        </p:spPr>
        <p:txBody>
          <a:bodyPr lIns="0" tIns="0" rIns="0" bIns="0" rtlCol="0"/>
          <a:lstStyle>
            <a:lvl1pPr hangingPunct="0">
              <a:defRPr lang="it-IT">
                <a:latin typeface="Liberation Sans" pitchFamily="18"/>
              </a:defRPr>
            </a:lvl1pPr>
          </a:lstStyle>
          <a:p>
            <a:pPr lvl="0" rtl="0"/>
            <a:endParaRPr lang="it-IT"/>
          </a:p>
        </p:txBody>
      </p:sp>
      <p:sp>
        <p:nvSpPr>
          <p:cNvPr id="6" name="Segnaposto testo 5">
            <a:extLst>
              <a:ext uri="{FF2B5EF4-FFF2-40B4-BE49-F238E27FC236}">
                <a16:creationId xmlns:a16="http://schemas.microsoft.com/office/drawing/2014/main" id="{F733684E-2E5D-4438-B322-EE06DB4AB33D}"/>
              </a:ext>
            </a:extLst>
          </p:cNvPr>
          <p:cNvSpPr txBox="1">
            <a:spLocks noGrp="1"/>
          </p:cNvSpPr>
          <p:nvPr>
            <p:ph type="body" idx="4294967295"/>
          </p:nvPr>
        </p:nvSpPr>
        <p:spPr>
          <a:xfrm>
            <a:off x="671946" y="1768678"/>
            <a:ext cx="12095052" cy="4384081"/>
          </a:xfrm>
        </p:spPr>
        <p:txBody>
          <a:bodyPr lIns="0" tIns="0" rIns="0" bIns="0" rtlCol="0"/>
          <a:lstStyle>
            <a:lvl1pPr hangingPunct="0">
              <a:spcBef>
                <a:spcPts val="1415"/>
              </a:spcBef>
              <a:buNone/>
              <a:defRPr lang="it-IT">
                <a:latin typeface="Liberation Sans" pitchFamily="18"/>
              </a:defRPr>
            </a:lvl1pPr>
          </a:lstStyle>
          <a:p>
            <a:pPr lvl="0" rtl="0"/>
            <a:endParaRPr lang="it-IT"/>
          </a:p>
        </p:txBody>
      </p:sp>
    </p:spTree>
    <p:extLst>
      <p:ext uri="{BB962C8B-B14F-4D97-AF65-F5344CB8AC3E}">
        <p14:creationId xmlns:p14="http://schemas.microsoft.com/office/powerpoint/2010/main" val="2061718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zakaszfejléc">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666D36-9E53-4200-A2E2-5B97273E53A1}"/>
              </a:ext>
            </a:extLst>
          </p:cNvPr>
          <p:cNvSpPr txBox="1">
            <a:spLocks noGrp="1"/>
          </p:cNvSpPr>
          <p:nvPr>
            <p:ph type="title"/>
          </p:nvPr>
        </p:nvSpPr>
        <p:spPr>
          <a:xfrm>
            <a:off x="916987" y="1884669"/>
            <a:ext cx="11591803" cy="3144612"/>
          </a:xfrm>
        </p:spPr>
        <p:txBody>
          <a:bodyPr rtlCol="0" anchor="b"/>
          <a:lstStyle>
            <a:lvl1pPr>
              <a:defRPr sz="6614"/>
            </a:lvl1pPr>
          </a:lstStyle>
          <a:p>
            <a:pPr lvl="0" rtl="0"/>
            <a:r>
              <a:rPr lang="lv-lv"/>
              <a:t>Mintacím szerkesztése</a:t>
            </a:r>
            <a:endParaRPr lang="en-US"/>
          </a:p>
        </p:txBody>
      </p:sp>
      <p:sp>
        <p:nvSpPr>
          <p:cNvPr id="3" name="Text Placeholder 2">
            <a:extLst>
              <a:ext uri="{FF2B5EF4-FFF2-40B4-BE49-F238E27FC236}">
                <a16:creationId xmlns:a16="http://schemas.microsoft.com/office/drawing/2014/main" id="{E965A74E-3F56-48E4-A167-B335C346E63E}"/>
              </a:ext>
            </a:extLst>
          </p:cNvPr>
          <p:cNvSpPr txBox="1">
            <a:spLocks noGrp="1"/>
          </p:cNvSpPr>
          <p:nvPr>
            <p:ph type="body" idx="1"/>
          </p:nvPr>
        </p:nvSpPr>
        <p:spPr>
          <a:xfrm>
            <a:off x="916987" y="5059036"/>
            <a:ext cx="11591803" cy="1653674"/>
          </a:xfrm>
        </p:spPr>
        <p:txBody>
          <a:bodyPr rtlCol="0"/>
          <a:lstStyle>
            <a:lvl1pPr marL="0" indent="0">
              <a:buNone/>
              <a:defRPr sz="2646">
                <a:solidFill>
                  <a:srgbClr val="898989"/>
                </a:solidFill>
              </a:defRPr>
            </a:lvl1pPr>
          </a:lstStyle>
          <a:p>
            <a:pPr lvl="0" rtl="0"/>
            <a:r>
              <a:rPr lang="lv-lv"/>
              <a:t>Mintaszöveg szerkesztése</a:t>
            </a:r>
          </a:p>
        </p:txBody>
      </p:sp>
      <p:sp>
        <p:nvSpPr>
          <p:cNvPr id="4" name="Date Placeholder 3">
            <a:extLst>
              <a:ext uri="{FF2B5EF4-FFF2-40B4-BE49-F238E27FC236}">
                <a16:creationId xmlns:a16="http://schemas.microsoft.com/office/drawing/2014/main" id="{E7C69356-F21C-4C3A-AD15-3AD0AD631F85}"/>
              </a:ext>
            </a:extLst>
          </p:cNvPr>
          <p:cNvSpPr txBox="1">
            <a:spLocks noGrp="1"/>
          </p:cNvSpPr>
          <p:nvPr>
            <p:ph type="dt" sz="half" idx="7"/>
          </p:nvPr>
        </p:nvSpPr>
        <p:spPr/>
        <p:txBody>
          <a:bodyPr rtlCol="0"/>
          <a:lstStyle>
            <a:lvl1pPr>
              <a:defRPr/>
            </a:lvl1pPr>
          </a:lstStyle>
          <a:p>
            <a:pPr lvl="0" rtl="0"/>
            <a:endParaRPr lang="it-IT"/>
          </a:p>
        </p:txBody>
      </p:sp>
      <p:sp>
        <p:nvSpPr>
          <p:cNvPr id="5" name="Footer Placeholder 4">
            <a:extLst>
              <a:ext uri="{FF2B5EF4-FFF2-40B4-BE49-F238E27FC236}">
                <a16:creationId xmlns:a16="http://schemas.microsoft.com/office/drawing/2014/main" id="{2CE86CCE-A22B-449C-B737-73C23959F680}"/>
              </a:ext>
            </a:extLst>
          </p:cNvPr>
          <p:cNvSpPr txBox="1">
            <a:spLocks noGrp="1"/>
          </p:cNvSpPr>
          <p:nvPr>
            <p:ph type="ftr" sz="quarter" idx="9"/>
          </p:nvPr>
        </p:nvSpPr>
        <p:spPr/>
        <p:txBody>
          <a:bodyPr rtlCol="0"/>
          <a:lstStyle>
            <a:lvl1pPr>
              <a:defRPr/>
            </a:lvl1pPr>
          </a:lstStyle>
          <a:p>
            <a:pPr lvl="0" rtl="0"/>
            <a:endParaRPr lang="it-IT"/>
          </a:p>
        </p:txBody>
      </p:sp>
      <p:sp>
        <p:nvSpPr>
          <p:cNvPr id="6" name="Slide Number Placeholder 5">
            <a:extLst>
              <a:ext uri="{FF2B5EF4-FFF2-40B4-BE49-F238E27FC236}">
                <a16:creationId xmlns:a16="http://schemas.microsoft.com/office/drawing/2014/main" id="{B1487CE0-1E23-4F07-ADC7-B70F08514DAC}"/>
              </a:ext>
            </a:extLst>
          </p:cNvPr>
          <p:cNvSpPr txBox="1">
            <a:spLocks noGrp="1"/>
          </p:cNvSpPr>
          <p:nvPr>
            <p:ph type="sldNum" sz="quarter" idx="8"/>
          </p:nvPr>
        </p:nvSpPr>
        <p:spPr/>
        <p:txBody>
          <a:bodyPr rtlCol="0"/>
          <a:lstStyle>
            <a:lvl1pPr>
              <a:defRPr/>
            </a:lvl1pPr>
          </a:lstStyle>
          <a:p>
            <a:pPr lvl="0" rtl="0"/>
            <a:fld id="{BF3E3B95-0936-431F-88CD-4B2D6000D31F}" type="slidenum">
              <a:t>‹#›</a:t>
            </a:fld>
            <a:endParaRPr lang="it-IT"/>
          </a:p>
        </p:txBody>
      </p:sp>
    </p:spTree>
    <p:extLst>
      <p:ext uri="{BB962C8B-B14F-4D97-AF65-F5344CB8AC3E}">
        <p14:creationId xmlns:p14="http://schemas.microsoft.com/office/powerpoint/2010/main" val="6044333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tartalomrész">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C4184-DEFA-407E-BD8D-40CB096F7281}"/>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5C760894-AF19-45D7-A9B4-D3BF0EAF60AD}"/>
              </a:ext>
            </a:extLst>
          </p:cNvPr>
          <p:cNvSpPr txBox="1">
            <a:spLocks noGrp="1"/>
          </p:cNvSpPr>
          <p:nvPr>
            <p:ph idx="1"/>
          </p:nvPr>
        </p:nvSpPr>
        <p:spPr>
          <a:xfrm>
            <a:off x="923982" y="2012411"/>
            <a:ext cx="5711900" cy="4796540"/>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Content Placeholder 3">
            <a:extLst>
              <a:ext uri="{FF2B5EF4-FFF2-40B4-BE49-F238E27FC236}">
                <a16:creationId xmlns:a16="http://schemas.microsoft.com/office/drawing/2014/main" id="{1DB6FC42-EEF9-4F8F-996F-84A266FE923A}"/>
              </a:ext>
            </a:extLst>
          </p:cNvPr>
          <p:cNvSpPr txBox="1">
            <a:spLocks noGrp="1"/>
          </p:cNvSpPr>
          <p:nvPr>
            <p:ph idx="2"/>
          </p:nvPr>
        </p:nvSpPr>
        <p:spPr>
          <a:xfrm>
            <a:off x="6803885" y="2012411"/>
            <a:ext cx="5711900" cy="4796540"/>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5" name="Date Placeholder 4">
            <a:extLst>
              <a:ext uri="{FF2B5EF4-FFF2-40B4-BE49-F238E27FC236}">
                <a16:creationId xmlns:a16="http://schemas.microsoft.com/office/drawing/2014/main" id="{B26A817D-B042-48A0-9359-35C2732F0EA1}"/>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EEFAC75B-DCEE-46D8-AFD7-3E34E7B57FD3}"/>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0FEE0EC8-3B20-49C8-9A5F-B568CC97E10E}"/>
              </a:ext>
            </a:extLst>
          </p:cNvPr>
          <p:cNvSpPr txBox="1">
            <a:spLocks noGrp="1"/>
          </p:cNvSpPr>
          <p:nvPr>
            <p:ph type="sldNum" sz="quarter" idx="8"/>
          </p:nvPr>
        </p:nvSpPr>
        <p:spPr/>
        <p:txBody>
          <a:bodyPr rtlCol="0"/>
          <a:lstStyle>
            <a:lvl1pPr>
              <a:defRPr/>
            </a:lvl1pPr>
          </a:lstStyle>
          <a:p>
            <a:pPr lvl="0" rtl="0"/>
            <a:fld id="{99D8B7C9-3EFB-4D0A-8E23-8C226F4A8E8C}" type="slidenum">
              <a:t>‹#›</a:t>
            </a:fld>
            <a:endParaRPr lang="it-IT"/>
          </a:p>
        </p:txBody>
      </p:sp>
    </p:spTree>
    <p:extLst>
      <p:ext uri="{BB962C8B-B14F-4D97-AF65-F5344CB8AC3E}">
        <p14:creationId xmlns:p14="http://schemas.microsoft.com/office/powerpoint/2010/main" val="16959728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Összehasonlítá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28C88D-83ED-4C53-B159-2158B8BA8738}"/>
              </a:ext>
            </a:extLst>
          </p:cNvPr>
          <p:cNvSpPr txBox="1">
            <a:spLocks noGrp="1"/>
          </p:cNvSpPr>
          <p:nvPr>
            <p:ph type="title"/>
          </p:nvPr>
        </p:nvSpPr>
        <p:spPr>
          <a:xfrm>
            <a:off x="925738" y="402482"/>
            <a:ext cx="11591803" cy="1461183"/>
          </a:xfrm>
        </p:spPr>
        <p:txBody>
          <a:bodyPr rtlCol="0"/>
          <a:lstStyle>
            <a:lvl1pPr>
              <a:defRPr/>
            </a:lvl1pPr>
          </a:lstStyle>
          <a:p>
            <a:pPr lvl="0" rtl="0"/>
            <a:r>
              <a:rPr lang="lv-lv"/>
              <a:t>Mintacím szerkesztése</a:t>
            </a:r>
            <a:endParaRPr lang="en-US"/>
          </a:p>
        </p:txBody>
      </p:sp>
      <p:sp>
        <p:nvSpPr>
          <p:cNvPr id="3" name="Text Placeholder 2">
            <a:extLst>
              <a:ext uri="{FF2B5EF4-FFF2-40B4-BE49-F238E27FC236}">
                <a16:creationId xmlns:a16="http://schemas.microsoft.com/office/drawing/2014/main" id="{FFEF4E8E-1E85-42CB-87A1-CC86CCE25012}"/>
              </a:ext>
            </a:extLst>
          </p:cNvPr>
          <p:cNvSpPr txBox="1">
            <a:spLocks noGrp="1"/>
          </p:cNvSpPr>
          <p:nvPr>
            <p:ph type="body" idx="1"/>
          </p:nvPr>
        </p:nvSpPr>
        <p:spPr>
          <a:xfrm>
            <a:off x="925738" y="1853168"/>
            <a:ext cx="5685656" cy="908209"/>
          </a:xfrm>
        </p:spPr>
        <p:txBody>
          <a:bodyPr rtlCol="0" anchor="b"/>
          <a:lstStyle>
            <a:lvl1pPr marL="0" indent="0">
              <a:buNone/>
              <a:defRPr sz="2646" b="1"/>
            </a:lvl1pPr>
          </a:lstStyle>
          <a:p>
            <a:pPr lvl="0" rtl="0"/>
            <a:r>
              <a:rPr lang="lv-lv"/>
              <a:t>Mintaszöveg szerkesztése</a:t>
            </a:r>
          </a:p>
        </p:txBody>
      </p:sp>
      <p:sp>
        <p:nvSpPr>
          <p:cNvPr id="4" name="Content Placeholder 3">
            <a:extLst>
              <a:ext uri="{FF2B5EF4-FFF2-40B4-BE49-F238E27FC236}">
                <a16:creationId xmlns:a16="http://schemas.microsoft.com/office/drawing/2014/main" id="{6F92E29D-C4FC-4AB7-84D7-A7533F5CC275}"/>
              </a:ext>
            </a:extLst>
          </p:cNvPr>
          <p:cNvSpPr txBox="1">
            <a:spLocks noGrp="1"/>
          </p:cNvSpPr>
          <p:nvPr>
            <p:ph idx="2"/>
          </p:nvPr>
        </p:nvSpPr>
        <p:spPr>
          <a:xfrm>
            <a:off x="925738" y="2761378"/>
            <a:ext cx="5685656" cy="4061572"/>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5" name="Text Placeholder 4">
            <a:extLst>
              <a:ext uri="{FF2B5EF4-FFF2-40B4-BE49-F238E27FC236}">
                <a16:creationId xmlns:a16="http://schemas.microsoft.com/office/drawing/2014/main" id="{5CD499E0-223A-4A86-B35D-6350252D20BF}"/>
              </a:ext>
            </a:extLst>
          </p:cNvPr>
          <p:cNvSpPr txBox="1">
            <a:spLocks noGrp="1"/>
          </p:cNvSpPr>
          <p:nvPr>
            <p:ph type="body" idx="3"/>
          </p:nvPr>
        </p:nvSpPr>
        <p:spPr>
          <a:xfrm>
            <a:off x="6803885" y="1853168"/>
            <a:ext cx="5713655" cy="908209"/>
          </a:xfrm>
        </p:spPr>
        <p:txBody>
          <a:bodyPr rtlCol="0" anchor="b"/>
          <a:lstStyle>
            <a:lvl1pPr marL="0" indent="0">
              <a:buNone/>
              <a:defRPr sz="2646" b="1"/>
            </a:lvl1pPr>
          </a:lstStyle>
          <a:p>
            <a:pPr lvl="0" rtl="0"/>
            <a:r>
              <a:rPr lang="lv-lv"/>
              <a:t>Mintaszöveg szerkesztése</a:t>
            </a:r>
          </a:p>
        </p:txBody>
      </p:sp>
      <p:sp>
        <p:nvSpPr>
          <p:cNvPr id="6" name="Content Placeholder 5">
            <a:extLst>
              <a:ext uri="{FF2B5EF4-FFF2-40B4-BE49-F238E27FC236}">
                <a16:creationId xmlns:a16="http://schemas.microsoft.com/office/drawing/2014/main" id="{97AFA92B-47A5-4A9E-B881-3414C1ABDEAF}"/>
              </a:ext>
            </a:extLst>
          </p:cNvPr>
          <p:cNvSpPr txBox="1">
            <a:spLocks noGrp="1"/>
          </p:cNvSpPr>
          <p:nvPr>
            <p:ph idx="4"/>
          </p:nvPr>
        </p:nvSpPr>
        <p:spPr>
          <a:xfrm>
            <a:off x="6803885" y="2761378"/>
            <a:ext cx="5713655" cy="4061572"/>
          </a:xfrm>
        </p:spPr>
        <p:txBody>
          <a:bodyPr rtlCol="0"/>
          <a:lstStyle>
            <a:lvl1pPr>
              <a:defRPr/>
            </a:lvl1pPr>
            <a:lvl2pPr>
              <a:defRPr/>
            </a:lvl2pPr>
            <a:lvl3pPr>
              <a:defRPr/>
            </a:lvl3pPr>
            <a:lvl4pPr>
              <a:defRPr/>
            </a:lvl4pPr>
            <a:lvl5pPr>
              <a:defRPr/>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7" name="Date Placeholder 6">
            <a:extLst>
              <a:ext uri="{FF2B5EF4-FFF2-40B4-BE49-F238E27FC236}">
                <a16:creationId xmlns:a16="http://schemas.microsoft.com/office/drawing/2014/main" id="{7426F4C8-0EF0-4C68-8C8F-4312E86CACD9}"/>
              </a:ext>
            </a:extLst>
          </p:cNvPr>
          <p:cNvSpPr txBox="1">
            <a:spLocks noGrp="1"/>
          </p:cNvSpPr>
          <p:nvPr>
            <p:ph type="dt" sz="half" idx="7"/>
          </p:nvPr>
        </p:nvSpPr>
        <p:spPr/>
        <p:txBody>
          <a:bodyPr rtlCol="0"/>
          <a:lstStyle>
            <a:lvl1pPr>
              <a:defRPr/>
            </a:lvl1pPr>
          </a:lstStyle>
          <a:p>
            <a:pPr lvl="0" rtl="0"/>
            <a:endParaRPr lang="it-IT"/>
          </a:p>
        </p:txBody>
      </p:sp>
      <p:sp>
        <p:nvSpPr>
          <p:cNvPr id="8" name="Footer Placeholder 7">
            <a:extLst>
              <a:ext uri="{FF2B5EF4-FFF2-40B4-BE49-F238E27FC236}">
                <a16:creationId xmlns:a16="http://schemas.microsoft.com/office/drawing/2014/main" id="{19065A7C-72CB-437B-9819-FF73E2367B9C}"/>
              </a:ext>
            </a:extLst>
          </p:cNvPr>
          <p:cNvSpPr txBox="1">
            <a:spLocks noGrp="1"/>
          </p:cNvSpPr>
          <p:nvPr>
            <p:ph type="ftr" sz="quarter" idx="9"/>
          </p:nvPr>
        </p:nvSpPr>
        <p:spPr/>
        <p:txBody>
          <a:bodyPr rtlCol="0"/>
          <a:lstStyle>
            <a:lvl1pPr>
              <a:defRPr/>
            </a:lvl1pPr>
          </a:lstStyle>
          <a:p>
            <a:pPr lvl="0" rtl="0"/>
            <a:endParaRPr lang="it-IT"/>
          </a:p>
        </p:txBody>
      </p:sp>
      <p:sp>
        <p:nvSpPr>
          <p:cNvPr id="9" name="Slide Number Placeholder 8">
            <a:extLst>
              <a:ext uri="{FF2B5EF4-FFF2-40B4-BE49-F238E27FC236}">
                <a16:creationId xmlns:a16="http://schemas.microsoft.com/office/drawing/2014/main" id="{AC4825C9-87CE-49DB-BE78-D421D5B5EC63}"/>
              </a:ext>
            </a:extLst>
          </p:cNvPr>
          <p:cNvSpPr txBox="1">
            <a:spLocks noGrp="1"/>
          </p:cNvSpPr>
          <p:nvPr>
            <p:ph type="sldNum" sz="quarter" idx="8"/>
          </p:nvPr>
        </p:nvSpPr>
        <p:spPr/>
        <p:txBody>
          <a:bodyPr rtlCol="0"/>
          <a:lstStyle>
            <a:lvl1pPr>
              <a:defRPr/>
            </a:lvl1pPr>
          </a:lstStyle>
          <a:p>
            <a:pPr lvl="0" rtl="0"/>
            <a:fld id="{8A9C87E8-B83C-4CF1-A22E-CA0D3262A575}" type="slidenum">
              <a:t>‹#›</a:t>
            </a:fld>
            <a:endParaRPr lang="it-IT"/>
          </a:p>
        </p:txBody>
      </p:sp>
    </p:spTree>
    <p:extLst>
      <p:ext uri="{BB962C8B-B14F-4D97-AF65-F5344CB8AC3E}">
        <p14:creationId xmlns:p14="http://schemas.microsoft.com/office/powerpoint/2010/main" val="2048905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Csak cím">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497FEC-C756-43FB-849C-CBFBAD4CCE87}"/>
              </a:ext>
            </a:extLst>
          </p:cNvPr>
          <p:cNvSpPr txBox="1">
            <a:spLocks noGrp="1"/>
          </p:cNvSpPr>
          <p:nvPr>
            <p:ph type="title"/>
          </p:nvPr>
        </p:nvSpPr>
        <p:spPr/>
        <p:txBody>
          <a:bodyPr rtlCol="0"/>
          <a:lstStyle>
            <a:lvl1pPr>
              <a:defRPr/>
            </a:lvl1pPr>
          </a:lstStyle>
          <a:p>
            <a:pPr lvl="0" rtl="0"/>
            <a:r>
              <a:rPr lang="lv-lv"/>
              <a:t>Mintacím szerkesztése</a:t>
            </a:r>
            <a:endParaRPr lang="en-US"/>
          </a:p>
        </p:txBody>
      </p:sp>
      <p:sp>
        <p:nvSpPr>
          <p:cNvPr id="3" name="Date Placeholder 2">
            <a:extLst>
              <a:ext uri="{FF2B5EF4-FFF2-40B4-BE49-F238E27FC236}">
                <a16:creationId xmlns:a16="http://schemas.microsoft.com/office/drawing/2014/main" id="{86ADA4C1-4441-47CB-89A0-963466E36004}"/>
              </a:ext>
            </a:extLst>
          </p:cNvPr>
          <p:cNvSpPr txBox="1">
            <a:spLocks noGrp="1"/>
          </p:cNvSpPr>
          <p:nvPr>
            <p:ph type="dt" sz="half" idx="7"/>
          </p:nvPr>
        </p:nvSpPr>
        <p:spPr/>
        <p:txBody>
          <a:bodyPr rtlCol="0"/>
          <a:lstStyle>
            <a:lvl1pPr>
              <a:defRPr/>
            </a:lvl1pPr>
          </a:lstStyle>
          <a:p>
            <a:pPr lvl="0" rtl="0"/>
            <a:endParaRPr lang="it-IT"/>
          </a:p>
        </p:txBody>
      </p:sp>
      <p:sp>
        <p:nvSpPr>
          <p:cNvPr id="4" name="Footer Placeholder 3">
            <a:extLst>
              <a:ext uri="{FF2B5EF4-FFF2-40B4-BE49-F238E27FC236}">
                <a16:creationId xmlns:a16="http://schemas.microsoft.com/office/drawing/2014/main" id="{FE528254-3B40-43C5-9FEB-444901AFE758}"/>
              </a:ext>
            </a:extLst>
          </p:cNvPr>
          <p:cNvSpPr txBox="1">
            <a:spLocks noGrp="1"/>
          </p:cNvSpPr>
          <p:nvPr>
            <p:ph type="ftr" sz="quarter" idx="9"/>
          </p:nvPr>
        </p:nvSpPr>
        <p:spPr/>
        <p:txBody>
          <a:bodyPr rtlCol="0"/>
          <a:lstStyle>
            <a:lvl1pPr>
              <a:defRPr/>
            </a:lvl1pPr>
          </a:lstStyle>
          <a:p>
            <a:pPr lvl="0" rtl="0"/>
            <a:endParaRPr lang="it-IT"/>
          </a:p>
        </p:txBody>
      </p:sp>
      <p:sp>
        <p:nvSpPr>
          <p:cNvPr id="5" name="Slide Number Placeholder 4">
            <a:extLst>
              <a:ext uri="{FF2B5EF4-FFF2-40B4-BE49-F238E27FC236}">
                <a16:creationId xmlns:a16="http://schemas.microsoft.com/office/drawing/2014/main" id="{AF4263CB-E1E8-4625-8EFD-96D2E69271C2}"/>
              </a:ext>
            </a:extLst>
          </p:cNvPr>
          <p:cNvSpPr txBox="1">
            <a:spLocks noGrp="1"/>
          </p:cNvSpPr>
          <p:nvPr>
            <p:ph type="sldNum" sz="quarter" idx="8"/>
          </p:nvPr>
        </p:nvSpPr>
        <p:spPr/>
        <p:txBody>
          <a:bodyPr rtlCol="0"/>
          <a:lstStyle>
            <a:lvl1pPr>
              <a:defRPr/>
            </a:lvl1pPr>
          </a:lstStyle>
          <a:p>
            <a:pPr lvl="0" rtl="0"/>
            <a:fld id="{1BE94FA9-5757-4F4C-A841-6C3880CE2FA4}" type="slidenum">
              <a:t>‹#›</a:t>
            </a:fld>
            <a:endParaRPr lang="it-IT"/>
          </a:p>
        </p:txBody>
      </p:sp>
    </p:spTree>
    <p:extLst>
      <p:ext uri="{BB962C8B-B14F-4D97-AF65-F5344CB8AC3E}">
        <p14:creationId xmlns:p14="http://schemas.microsoft.com/office/powerpoint/2010/main" val="682574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Üres">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3AF63A7-7D40-43F0-ACF5-24720EFA6CB2}"/>
              </a:ext>
            </a:extLst>
          </p:cNvPr>
          <p:cNvSpPr txBox="1">
            <a:spLocks noGrp="1"/>
          </p:cNvSpPr>
          <p:nvPr>
            <p:ph type="dt" sz="half" idx="7"/>
          </p:nvPr>
        </p:nvSpPr>
        <p:spPr/>
        <p:txBody>
          <a:bodyPr rtlCol="0"/>
          <a:lstStyle>
            <a:lvl1pPr>
              <a:defRPr/>
            </a:lvl1pPr>
          </a:lstStyle>
          <a:p>
            <a:pPr lvl="0" rtl="0"/>
            <a:endParaRPr lang="it-IT"/>
          </a:p>
        </p:txBody>
      </p:sp>
      <p:sp>
        <p:nvSpPr>
          <p:cNvPr id="3" name="Footer Placeholder 2">
            <a:extLst>
              <a:ext uri="{FF2B5EF4-FFF2-40B4-BE49-F238E27FC236}">
                <a16:creationId xmlns:a16="http://schemas.microsoft.com/office/drawing/2014/main" id="{4563B340-BCAB-411F-9F69-F4DBD13C4E04}"/>
              </a:ext>
            </a:extLst>
          </p:cNvPr>
          <p:cNvSpPr txBox="1">
            <a:spLocks noGrp="1"/>
          </p:cNvSpPr>
          <p:nvPr>
            <p:ph type="ftr" sz="quarter" idx="9"/>
          </p:nvPr>
        </p:nvSpPr>
        <p:spPr/>
        <p:txBody>
          <a:bodyPr rtlCol="0"/>
          <a:lstStyle>
            <a:lvl1pPr>
              <a:defRPr/>
            </a:lvl1pPr>
          </a:lstStyle>
          <a:p>
            <a:pPr lvl="0" rtl="0"/>
            <a:endParaRPr lang="it-IT"/>
          </a:p>
        </p:txBody>
      </p:sp>
      <p:sp>
        <p:nvSpPr>
          <p:cNvPr id="4" name="Slide Number Placeholder 3">
            <a:extLst>
              <a:ext uri="{FF2B5EF4-FFF2-40B4-BE49-F238E27FC236}">
                <a16:creationId xmlns:a16="http://schemas.microsoft.com/office/drawing/2014/main" id="{C7BA5839-D3C6-49A8-A728-99149C596C38}"/>
              </a:ext>
            </a:extLst>
          </p:cNvPr>
          <p:cNvSpPr txBox="1">
            <a:spLocks noGrp="1"/>
          </p:cNvSpPr>
          <p:nvPr>
            <p:ph type="sldNum" sz="quarter" idx="8"/>
          </p:nvPr>
        </p:nvSpPr>
        <p:spPr/>
        <p:txBody>
          <a:bodyPr rtlCol="0"/>
          <a:lstStyle>
            <a:lvl1pPr>
              <a:defRPr/>
            </a:lvl1pPr>
          </a:lstStyle>
          <a:p>
            <a:pPr lvl="0" rtl="0"/>
            <a:fld id="{881440D7-CEBC-4305-ACDD-CA1D0A30B49A}" type="slidenum">
              <a:t>‹#›</a:t>
            </a:fld>
            <a:endParaRPr lang="it-IT"/>
          </a:p>
        </p:txBody>
      </p:sp>
    </p:spTree>
    <p:extLst>
      <p:ext uri="{BB962C8B-B14F-4D97-AF65-F5344CB8AC3E}">
        <p14:creationId xmlns:p14="http://schemas.microsoft.com/office/powerpoint/2010/main" val="17497492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artalomrész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085C1C-69E9-44A5-85E5-2D3C946E58AA}"/>
              </a:ext>
            </a:extLst>
          </p:cNvPr>
          <p:cNvSpPr txBox="1">
            <a:spLocks noGrp="1"/>
          </p:cNvSpPr>
          <p:nvPr>
            <p:ph type="title"/>
          </p:nvPr>
        </p:nvSpPr>
        <p:spPr>
          <a:xfrm>
            <a:off x="925738" y="503980"/>
            <a:ext cx="4334676" cy="1763923"/>
          </a:xfrm>
        </p:spPr>
        <p:txBody>
          <a:bodyPr rtlCol="0" anchor="b"/>
          <a:lstStyle>
            <a:lvl1pPr>
              <a:defRPr sz="3527"/>
            </a:lvl1pPr>
          </a:lstStyle>
          <a:p>
            <a:pPr lvl="0" rtl="0"/>
            <a:r>
              <a:rPr lang="lv-lv"/>
              <a:t>Mintacím szerkesztése</a:t>
            </a:r>
            <a:endParaRPr lang="en-US"/>
          </a:p>
        </p:txBody>
      </p:sp>
      <p:sp>
        <p:nvSpPr>
          <p:cNvPr id="3" name="Content Placeholder 2">
            <a:extLst>
              <a:ext uri="{FF2B5EF4-FFF2-40B4-BE49-F238E27FC236}">
                <a16:creationId xmlns:a16="http://schemas.microsoft.com/office/drawing/2014/main" id="{1431B3D0-D0BD-4354-8A85-45BF9ACAE451}"/>
              </a:ext>
            </a:extLst>
          </p:cNvPr>
          <p:cNvSpPr txBox="1">
            <a:spLocks noGrp="1"/>
          </p:cNvSpPr>
          <p:nvPr>
            <p:ph idx="1"/>
          </p:nvPr>
        </p:nvSpPr>
        <p:spPr>
          <a:xfrm>
            <a:off x="5713655" y="1088456"/>
            <a:ext cx="6803885" cy="5372264"/>
          </a:xfrm>
        </p:spPr>
        <p:txBody>
          <a:bodyPr rtlCol="0"/>
          <a:lstStyle>
            <a:lvl1pPr>
              <a:defRPr sz="3527"/>
            </a:lvl1pPr>
            <a:lvl2pPr>
              <a:defRPr sz="3086"/>
            </a:lvl2pPr>
            <a:lvl3pPr>
              <a:defRPr sz="2646"/>
            </a:lvl3pPr>
            <a:lvl4pPr>
              <a:defRPr sz="2205"/>
            </a:lvl4pPr>
            <a:lvl5pPr>
              <a:defRPr sz="2205"/>
            </a:lvl5p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Text Placeholder 3">
            <a:extLst>
              <a:ext uri="{FF2B5EF4-FFF2-40B4-BE49-F238E27FC236}">
                <a16:creationId xmlns:a16="http://schemas.microsoft.com/office/drawing/2014/main" id="{36DB2245-70DD-42CC-BA5C-D4406E3E01EB}"/>
              </a:ext>
            </a:extLst>
          </p:cNvPr>
          <p:cNvSpPr txBox="1">
            <a:spLocks noGrp="1"/>
          </p:cNvSpPr>
          <p:nvPr>
            <p:ph type="body" idx="2"/>
          </p:nvPr>
        </p:nvSpPr>
        <p:spPr>
          <a:xfrm>
            <a:off x="925738" y="2267904"/>
            <a:ext cx="4334676" cy="4201567"/>
          </a:xfrm>
        </p:spPr>
        <p:txBody>
          <a:bodyPr rtlCol="0"/>
          <a:lstStyle>
            <a:lvl1pPr marL="0" indent="0">
              <a:buNone/>
              <a:defRPr sz="1764"/>
            </a:lvl1pPr>
          </a:lstStyle>
          <a:p>
            <a:pPr lvl="0" rtl="0"/>
            <a:r>
              <a:rPr lang="lv-lv"/>
              <a:t>Mintaszöveg szerkesztése</a:t>
            </a:r>
          </a:p>
        </p:txBody>
      </p:sp>
      <p:sp>
        <p:nvSpPr>
          <p:cNvPr id="5" name="Date Placeholder 4">
            <a:extLst>
              <a:ext uri="{FF2B5EF4-FFF2-40B4-BE49-F238E27FC236}">
                <a16:creationId xmlns:a16="http://schemas.microsoft.com/office/drawing/2014/main" id="{504DADE4-FC66-426A-8A2A-5DB32CBFF943}"/>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F27798B2-2CF5-4A16-A907-D22A1A9EE361}"/>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9E30A253-CCE6-44B3-840C-F794F935E467}"/>
              </a:ext>
            </a:extLst>
          </p:cNvPr>
          <p:cNvSpPr txBox="1">
            <a:spLocks noGrp="1"/>
          </p:cNvSpPr>
          <p:nvPr>
            <p:ph type="sldNum" sz="quarter" idx="8"/>
          </p:nvPr>
        </p:nvSpPr>
        <p:spPr/>
        <p:txBody>
          <a:bodyPr rtlCol="0"/>
          <a:lstStyle>
            <a:lvl1pPr>
              <a:defRPr/>
            </a:lvl1pPr>
          </a:lstStyle>
          <a:p>
            <a:pPr lvl="0" rtl="0"/>
            <a:fld id="{C11787F3-C017-46BC-9C56-0913FF119610}" type="slidenum">
              <a:t>‹#›</a:t>
            </a:fld>
            <a:endParaRPr lang="it-IT"/>
          </a:p>
        </p:txBody>
      </p:sp>
    </p:spTree>
    <p:extLst>
      <p:ext uri="{BB962C8B-B14F-4D97-AF65-F5344CB8AC3E}">
        <p14:creationId xmlns:p14="http://schemas.microsoft.com/office/powerpoint/2010/main" val="1531506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ép képaláírással">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F942F-2E80-454E-BE06-380ABBAD9DEE}"/>
              </a:ext>
            </a:extLst>
          </p:cNvPr>
          <p:cNvSpPr txBox="1">
            <a:spLocks noGrp="1"/>
          </p:cNvSpPr>
          <p:nvPr>
            <p:ph type="title"/>
          </p:nvPr>
        </p:nvSpPr>
        <p:spPr>
          <a:xfrm>
            <a:off x="925738" y="503980"/>
            <a:ext cx="4334676" cy="1763923"/>
          </a:xfrm>
        </p:spPr>
        <p:txBody>
          <a:bodyPr rtlCol="0" anchor="b"/>
          <a:lstStyle>
            <a:lvl1pPr>
              <a:defRPr sz="3527"/>
            </a:lvl1pPr>
          </a:lstStyle>
          <a:p>
            <a:pPr lvl="0" rtl="0"/>
            <a:r>
              <a:rPr lang="lv-lv"/>
              <a:t>Mintacím szerkesztése</a:t>
            </a:r>
            <a:endParaRPr lang="en-US"/>
          </a:p>
        </p:txBody>
      </p:sp>
      <p:sp>
        <p:nvSpPr>
          <p:cNvPr id="3" name="Picture Placeholder 2">
            <a:extLst>
              <a:ext uri="{FF2B5EF4-FFF2-40B4-BE49-F238E27FC236}">
                <a16:creationId xmlns:a16="http://schemas.microsoft.com/office/drawing/2014/main" id="{F6794DC0-19AE-487B-9FA9-633B206A645D}"/>
              </a:ext>
            </a:extLst>
          </p:cNvPr>
          <p:cNvSpPr txBox="1">
            <a:spLocks noGrp="1"/>
          </p:cNvSpPr>
          <p:nvPr>
            <p:ph type="pic" idx="1"/>
          </p:nvPr>
        </p:nvSpPr>
        <p:spPr>
          <a:xfrm>
            <a:off x="5713655" y="1088456"/>
            <a:ext cx="6803885" cy="5372264"/>
          </a:xfrm>
        </p:spPr>
        <p:txBody>
          <a:bodyPr rtlCol="0"/>
          <a:lstStyle>
            <a:lvl1pPr marL="0" indent="0">
              <a:buNone/>
              <a:defRPr sz="3527"/>
            </a:lvl1pPr>
          </a:lstStyle>
          <a:p>
            <a:pPr lvl="0" rtl="0"/>
            <a:r>
              <a:rPr lang="lv-lv"/>
              <a:t>Kép beszúrásához kattintson az ikonra</a:t>
            </a:r>
            <a:endParaRPr lang="en-US"/>
          </a:p>
        </p:txBody>
      </p:sp>
      <p:sp>
        <p:nvSpPr>
          <p:cNvPr id="4" name="Text Placeholder 3">
            <a:extLst>
              <a:ext uri="{FF2B5EF4-FFF2-40B4-BE49-F238E27FC236}">
                <a16:creationId xmlns:a16="http://schemas.microsoft.com/office/drawing/2014/main" id="{449A18E2-9638-497B-A54A-5210288F3BC2}"/>
              </a:ext>
            </a:extLst>
          </p:cNvPr>
          <p:cNvSpPr txBox="1">
            <a:spLocks noGrp="1"/>
          </p:cNvSpPr>
          <p:nvPr>
            <p:ph type="body" idx="2"/>
          </p:nvPr>
        </p:nvSpPr>
        <p:spPr>
          <a:xfrm>
            <a:off x="925738" y="2267904"/>
            <a:ext cx="4334676" cy="4201567"/>
          </a:xfrm>
        </p:spPr>
        <p:txBody>
          <a:bodyPr rtlCol="0"/>
          <a:lstStyle>
            <a:lvl1pPr marL="0" indent="0">
              <a:buNone/>
              <a:defRPr sz="1764"/>
            </a:lvl1pPr>
          </a:lstStyle>
          <a:p>
            <a:pPr lvl="0" rtl="0"/>
            <a:r>
              <a:rPr lang="lv-lv"/>
              <a:t>Mintaszöveg szerkesztése</a:t>
            </a:r>
          </a:p>
        </p:txBody>
      </p:sp>
      <p:sp>
        <p:nvSpPr>
          <p:cNvPr id="5" name="Date Placeholder 4">
            <a:extLst>
              <a:ext uri="{FF2B5EF4-FFF2-40B4-BE49-F238E27FC236}">
                <a16:creationId xmlns:a16="http://schemas.microsoft.com/office/drawing/2014/main" id="{71FD3818-7D66-4F21-B286-4645477E749F}"/>
              </a:ext>
            </a:extLst>
          </p:cNvPr>
          <p:cNvSpPr txBox="1">
            <a:spLocks noGrp="1"/>
          </p:cNvSpPr>
          <p:nvPr>
            <p:ph type="dt" sz="half" idx="7"/>
          </p:nvPr>
        </p:nvSpPr>
        <p:spPr/>
        <p:txBody>
          <a:bodyPr rtlCol="0"/>
          <a:lstStyle>
            <a:lvl1pPr>
              <a:defRPr/>
            </a:lvl1pPr>
          </a:lstStyle>
          <a:p>
            <a:pPr lvl="0" rtl="0"/>
            <a:endParaRPr lang="it-IT"/>
          </a:p>
        </p:txBody>
      </p:sp>
      <p:sp>
        <p:nvSpPr>
          <p:cNvPr id="6" name="Footer Placeholder 5">
            <a:extLst>
              <a:ext uri="{FF2B5EF4-FFF2-40B4-BE49-F238E27FC236}">
                <a16:creationId xmlns:a16="http://schemas.microsoft.com/office/drawing/2014/main" id="{A7B96556-86B6-4D42-BAF2-3FE2AD86D4F6}"/>
              </a:ext>
            </a:extLst>
          </p:cNvPr>
          <p:cNvSpPr txBox="1">
            <a:spLocks noGrp="1"/>
          </p:cNvSpPr>
          <p:nvPr>
            <p:ph type="ftr" sz="quarter" idx="9"/>
          </p:nvPr>
        </p:nvSpPr>
        <p:spPr/>
        <p:txBody>
          <a:bodyPr rtlCol="0"/>
          <a:lstStyle>
            <a:lvl1pPr>
              <a:defRPr/>
            </a:lvl1pPr>
          </a:lstStyle>
          <a:p>
            <a:pPr lvl="0" rtl="0"/>
            <a:endParaRPr lang="it-IT"/>
          </a:p>
        </p:txBody>
      </p:sp>
      <p:sp>
        <p:nvSpPr>
          <p:cNvPr id="7" name="Slide Number Placeholder 6">
            <a:extLst>
              <a:ext uri="{FF2B5EF4-FFF2-40B4-BE49-F238E27FC236}">
                <a16:creationId xmlns:a16="http://schemas.microsoft.com/office/drawing/2014/main" id="{B4B02A13-D021-4BA7-A013-7E29986B13A3}"/>
              </a:ext>
            </a:extLst>
          </p:cNvPr>
          <p:cNvSpPr txBox="1">
            <a:spLocks noGrp="1"/>
          </p:cNvSpPr>
          <p:nvPr>
            <p:ph type="sldNum" sz="quarter" idx="8"/>
          </p:nvPr>
        </p:nvSpPr>
        <p:spPr/>
        <p:txBody>
          <a:bodyPr rtlCol="0"/>
          <a:lstStyle>
            <a:lvl1pPr>
              <a:defRPr/>
            </a:lvl1pPr>
          </a:lstStyle>
          <a:p>
            <a:pPr lvl="0" rtl="0"/>
            <a:fld id="{D59036B8-62CE-44D7-81C0-9B3BFC180BFE}" type="slidenum">
              <a:t>‹#›</a:t>
            </a:fld>
            <a:endParaRPr lang="it-IT"/>
          </a:p>
        </p:txBody>
      </p:sp>
    </p:spTree>
    <p:extLst>
      <p:ext uri="{BB962C8B-B14F-4D97-AF65-F5344CB8AC3E}">
        <p14:creationId xmlns:p14="http://schemas.microsoft.com/office/powerpoint/2010/main" val="15256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8A1FE3E-535F-40A1-887C-6C89A2F6D57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rtlCol="0" anchor="ctr" anchorCtr="0" compatLnSpc="1">
            <a:normAutofit/>
          </a:bodyPr>
          <a:lstStyle/>
          <a:p>
            <a:pPr lvl="0" rtl="0"/>
            <a:r>
              <a:rPr lang="lv-lv"/>
              <a:t>Mintacím szerkesztése</a:t>
            </a:r>
            <a:endParaRPr lang="en-US"/>
          </a:p>
        </p:txBody>
      </p:sp>
      <p:sp>
        <p:nvSpPr>
          <p:cNvPr id="3" name="Text Placeholder 2">
            <a:extLst>
              <a:ext uri="{FF2B5EF4-FFF2-40B4-BE49-F238E27FC236}">
                <a16:creationId xmlns:a16="http://schemas.microsoft.com/office/drawing/2014/main" id="{B2F07DFD-F2F8-41B5-B68F-305B6504DBE2}"/>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rtlCol="0" anchor="t" anchorCtr="0" compatLnSpc="1">
            <a:normAutofit/>
          </a:body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DBE10248-5E39-405F-B496-F2A4F08251BC}"/>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rtlCol="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rtl="0"/>
            <a:endParaRPr lang="it-IT"/>
          </a:p>
        </p:txBody>
      </p:sp>
      <p:sp>
        <p:nvSpPr>
          <p:cNvPr id="5" name="Footer Placeholder 4">
            <a:extLst>
              <a:ext uri="{FF2B5EF4-FFF2-40B4-BE49-F238E27FC236}">
                <a16:creationId xmlns:a16="http://schemas.microsoft.com/office/drawing/2014/main" id="{9C901559-DFC8-4116-A838-5B285BB7FD80}"/>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rtlCol="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rtl="0"/>
            <a:endParaRPr lang="it-IT"/>
          </a:p>
        </p:txBody>
      </p:sp>
      <p:sp>
        <p:nvSpPr>
          <p:cNvPr id="6" name="Slide Number Placeholder 5">
            <a:extLst>
              <a:ext uri="{FF2B5EF4-FFF2-40B4-BE49-F238E27FC236}">
                <a16:creationId xmlns:a16="http://schemas.microsoft.com/office/drawing/2014/main" id="{0D1FB498-AE6F-4A1C-9D03-08601629F491}"/>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rtlCol="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pPr rtl="0"/>
            <a:fld id="{652F573E-4E91-43D0-9954-FB47324CFAE0}"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43FAD57-A23A-4ACA-A590-B405402487E0}"/>
              </a:ext>
            </a:extLst>
          </p:cNvPr>
          <p:cNvSpPr txBox="1">
            <a:spLocks noGrp="1"/>
          </p:cNvSpPr>
          <p:nvPr>
            <p:ph type="title"/>
          </p:nvPr>
        </p:nvSpPr>
        <p:spPr>
          <a:xfrm>
            <a:off x="923982" y="402482"/>
            <a:ext cx="11591803" cy="1461183"/>
          </a:xfrm>
          <a:prstGeom prst="rect">
            <a:avLst/>
          </a:prstGeom>
          <a:noFill/>
          <a:ln>
            <a:noFill/>
          </a:ln>
        </p:spPr>
        <p:txBody>
          <a:bodyPr vert="horz" wrap="square" lIns="91440" tIns="45720" rIns="91440" bIns="45720" rtlCol="0" anchor="ctr" anchorCtr="0" compatLnSpc="1">
            <a:normAutofit/>
          </a:bodyPr>
          <a:lstStyle/>
          <a:p>
            <a:pPr lvl="0" rtl="0"/>
            <a:r>
              <a:rPr lang="lv-lv"/>
              <a:t>Mintacím szerkesztése</a:t>
            </a:r>
            <a:endParaRPr lang="en-US"/>
          </a:p>
        </p:txBody>
      </p:sp>
      <p:sp>
        <p:nvSpPr>
          <p:cNvPr id="3" name="Text Placeholder 2">
            <a:extLst>
              <a:ext uri="{FF2B5EF4-FFF2-40B4-BE49-F238E27FC236}">
                <a16:creationId xmlns:a16="http://schemas.microsoft.com/office/drawing/2014/main" id="{68696F3F-3BEF-44BE-86C5-CC12433A7FFC}"/>
              </a:ext>
            </a:extLst>
          </p:cNvPr>
          <p:cNvSpPr txBox="1">
            <a:spLocks noGrp="1"/>
          </p:cNvSpPr>
          <p:nvPr>
            <p:ph type="body" idx="1"/>
          </p:nvPr>
        </p:nvSpPr>
        <p:spPr>
          <a:xfrm>
            <a:off x="923982" y="2012411"/>
            <a:ext cx="11591803" cy="4796540"/>
          </a:xfrm>
          <a:prstGeom prst="rect">
            <a:avLst/>
          </a:prstGeom>
          <a:noFill/>
          <a:ln>
            <a:noFill/>
          </a:ln>
        </p:spPr>
        <p:txBody>
          <a:bodyPr vert="horz" wrap="square" lIns="91440" tIns="45720" rIns="91440" bIns="45720" rtlCol="0" anchor="t" anchorCtr="0" compatLnSpc="1">
            <a:normAutofit/>
          </a:bodyPr>
          <a:lstStyle/>
          <a:p>
            <a:pPr lvl="0" rtl="0"/>
            <a:r>
              <a:rPr lang="lv-lv"/>
              <a:t>Mintaszöveg szerkesztése</a:t>
            </a:r>
          </a:p>
          <a:p>
            <a:pPr lvl="1" rtl="0"/>
            <a:r>
              <a:rPr lang="lv-lv"/>
              <a:t>Második szint</a:t>
            </a:r>
          </a:p>
          <a:p>
            <a:pPr lvl="2" rtl="0"/>
            <a:r>
              <a:rPr lang="lv-lv"/>
              <a:t>Harmadik szint</a:t>
            </a:r>
          </a:p>
          <a:p>
            <a:pPr lvl="3" rtl="0"/>
            <a:r>
              <a:rPr lang="lv-lv"/>
              <a:t>Negyedik szint</a:t>
            </a:r>
          </a:p>
          <a:p>
            <a:pPr lvl="4" rtl="0"/>
            <a:r>
              <a:rPr lang="lv-lv"/>
              <a:t>Ötödik szint</a:t>
            </a:r>
            <a:endParaRPr lang="en-US"/>
          </a:p>
        </p:txBody>
      </p:sp>
      <p:sp>
        <p:nvSpPr>
          <p:cNvPr id="4" name="Date Placeholder 3">
            <a:extLst>
              <a:ext uri="{FF2B5EF4-FFF2-40B4-BE49-F238E27FC236}">
                <a16:creationId xmlns:a16="http://schemas.microsoft.com/office/drawing/2014/main" id="{088461F5-A59B-4483-AB00-3F0E927AE821}"/>
              </a:ext>
            </a:extLst>
          </p:cNvPr>
          <p:cNvSpPr txBox="1">
            <a:spLocks noGrp="1"/>
          </p:cNvSpPr>
          <p:nvPr>
            <p:ph type="dt" sz="half" idx="2"/>
          </p:nvPr>
        </p:nvSpPr>
        <p:spPr>
          <a:xfrm>
            <a:off x="923982" y="7006699"/>
            <a:ext cx="3023948" cy="402482"/>
          </a:xfrm>
          <a:prstGeom prst="rect">
            <a:avLst/>
          </a:prstGeom>
          <a:noFill/>
          <a:ln>
            <a:noFill/>
          </a:ln>
        </p:spPr>
        <p:txBody>
          <a:bodyPr vert="horz" wrap="square" lIns="91440" tIns="45720" rIns="91440" bIns="45720" rtlCol="0" anchor="ctr" anchorCtr="0" compatLnSpc="1">
            <a:noAutofit/>
          </a:bodyPr>
          <a:lstStyle>
            <a:lvl1pPr marL="0" marR="0" lvl="0" indent="0" algn="l"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rtl="0"/>
            <a:endParaRPr lang="it-IT"/>
          </a:p>
        </p:txBody>
      </p:sp>
      <p:sp>
        <p:nvSpPr>
          <p:cNvPr id="5" name="Footer Placeholder 4">
            <a:extLst>
              <a:ext uri="{FF2B5EF4-FFF2-40B4-BE49-F238E27FC236}">
                <a16:creationId xmlns:a16="http://schemas.microsoft.com/office/drawing/2014/main" id="{0B723CDA-2CDE-4901-9320-93B212A44738}"/>
              </a:ext>
            </a:extLst>
          </p:cNvPr>
          <p:cNvSpPr txBox="1">
            <a:spLocks noGrp="1"/>
          </p:cNvSpPr>
          <p:nvPr>
            <p:ph type="ftr" sz="quarter" idx="3"/>
          </p:nvPr>
        </p:nvSpPr>
        <p:spPr>
          <a:xfrm>
            <a:off x="4451930" y="7006699"/>
            <a:ext cx="4535926" cy="402482"/>
          </a:xfrm>
          <a:prstGeom prst="rect">
            <a:avLst/>
          </a:prstGeom>
          <a:noFill/>
          <a:ln>
            <a:noFill/>
          </a:ln>
        </p:spPr>
        <p:txBody>
          <a:bodyPr vert="horz" wrap="square" lIns="91440" tIns="45720" rIns="91440" bIns="45720" rtlCol="0" anchor="ctr" anchorCtr="1" compatLnSpc="1">
            <a:noAutofit/>
          </a:bodyPr>
          <a:lstStyle>
            <a:lvl1pPr marL="0" marR="0" lvl="0" indent="0" algn="ctr" defTabSz="914400" rtl="0" fontAlgn="auto" hangingPunct="1">
              <a:lnSpc>
                <a:spcPct val="100000"/>
              </a:lnSpc>
              <a:spcBef>
                <a:spcPts val="0"/>
              </a:spcBef>
              <a:spcAft>
                <a:spcPts val="0"/>
              </a:spcAft>
              <a:buNone/>
              <a:tabLst/>
              <a:defRPr lang="it-IT" sz="1323" b="0" i="0" u="none" strike="noStrike" kern="1200" cap="none" spc="0" baseline="0">
                <a:solidFill>
                  <a:srgbClr val="898989"/>
                </a:solidFill>
                <a:uFillTx/>
                <a:latin typeface="Calibri"/>
              </a:defRPr>
            </a:lvl1pPr>
          </a:lstStyle>
          <a:p>
            <a:pPr lvl="0" rtl="0"/>
            <a:endParaRPr lang="it-IT"/>
          </a:p>
        </p:txBody>
      </p:sp>
      <p:sp>
        <p:nvSpPr>
          <p:cNvPr id="6" name="Slide Number Placeholder 5">
            <a:extLst>
              <a:ext uri="{FF2B5EF4-FFF2-40B4-BE49-F238E27FC236}">
                <a16:creationId xmlns:a16="http://schemas.microsoft.com/office/drawing/2014/main" id="{E92514D8-AF2F-46C7-B888-E4FF87B3934B}"/>
              </a:ext>
            </a:extLst>
          </p:cNvPr>
          <p:cNvSpPr txBox="1">
            <a:spLocks noGrp="1"/>
          </p:cNvSpPr>
          <p:nvPr>
            <p:ph type="sldNum" sz="quarter" idx="4"/>
          </p:nvPr>
        </p:nvSpPr>
        <p:spPr>
          <a:xfrm>
            <a:off x="9491837" y="7006699"/>
            <a:ext cx="3023948" cy="402482"/>
          </a:xfrm>
          <a:prstGeom prst="rect">
            <a:avLst/>
          </a:prstGeom>
          <a:noFill/>
          <a:ln>
            <a:noFill/>
          </a:ln>
        </p:spPr>
        <p:txBody>
          <a:bodyPr vert="horz" wrap="square" lIns="91440" tIns="45720" rIns="91440" bIns="45720" rtlCol="0" anchor="ctr" anchorCtr="0" compatLnSpc="1">
            <a:noAutofit/>
          </a:bodyPr>
          <a:lstStyle>
            <a:lvl1pPr marL="0" marR="0" lvl="0" indent="0" algn="r" defTabSz="914400" rtl="0" fontAlgn="auto" hangingPunct="1">
              <a:lnSpc>
                <a:spcPct val="100000"/>
              </a:lnSpc>
              <a:spcBef>
                <a:spcPts val="0"/>
              </a:spcBef>
              <a:spcAft>
                <a:spcPts val="0"/>
              </a:spcAft>
              <a:buNone/>
              <a:tabLst/>
              <a:defRPr lang="it-IT" sz="1323" b="0" i="0" u="none" strike="noStrike" kern="1200" cap="none" spc="0" baseline="0">
                <a:solidFill>
                  <a:schemeClr val="bg1"/>
                </a:solidFill>
                <a:uFillTx/>
                <a:latin typeface="Calibri"/>
              </a:defRPr>
            </a:lvl1pPr>
          </a:lstStyle>
          <a:p>
            <a:pPr rtl="0"/>
            <a:fld id="{FCB11CF5-BC22-4D82-AA60-7998F8E23558}" type="slidenum">
              <a:rPr lang="hu-HU" smtClean="0"/>
              <a:pPr/>
              <a:t>‹#›</a:t>
            </a:fld>
            <a:endParaRPr lang="hu-HU"/>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p:titleStyle>
    <p:bodyStyle>
      <a:lvl1pPr marL="251990" marR="0" lvl="0" indent="-251990" algn="l" defTabSz="1007943" rtl="0" fontAlgn="auto" hangingPunct="1">
        <a:lnSpc>
          <a:spcPct val="90000"/>
        </a:lnSpc>
        <a:spcBef>
          <a:spcPts val="1100"/>
        </a:spcBef>
        <a:spcAft>
          <a:spcPts val="0"/>
        </a:spcAft>
        <a:buSzPct val="100000"/>
        <a:buFont typeface="Arial" pitchFamily="34"/>
        <a:buChar char="•"/>
        <a:tabLst/>
        <a:defRPr lang="hu-HU" sz="3086" b="0" i="0" u="none" strike="noStrike" kern="1200" cap="none" spc="0" baseline="0">
          <a:solidFill>
            <a:srgbClr val="000000"/>
          </a:solidFill>
          <a:uFillTx/>
          <a:latin typeface="Calibri"/>
        </a:defRPr>
      </a:lvl1pPr>
      <a:lvl2pPr marL="755952" marR="0" lvl="1" indent="-251990" algn="l" defTabSz="1007943" rtl="0" fontAlgn="auto" hangingPunct="1">
        <a:lnSpc>
          <a:spcPct val="90000"/>
        </a:lnSpc>
        <a:spcBef>
          <a:spcPts val="550"/>
        </a:spcBef>
        <a:spcAft>
          <a:spcPts val="0"/>
        </a:spcAft>
        <a:buSzPct val="100000"/>
        <a:buFont typeface="Arial" pitchFamily="34"/>
        <a:buChar char="•"/>
        <a:tabLst/>
        <a:defRPr lang="hu-HU" sz="2646" b="0" i="0" u="none" strike="noStrike" kern="1200" cap="none" spc="0" baseline="0">
          <a:solidFill>
            <a:srgbClr val="000000"/>
          </a:solidFill>
          <a:uFillTx/>
          <a:latin typeface="Calibri"/>
        </a:defRPr>
      </a:lvl2pPr>
      <a:lvl3pPr marL="1259933" marR="0" lvl="2" indent="-251990" algn="l" defTabSz="1007943" rtl="0" fontAlgn="auto" hangingPunct="1">
        <a:lnSpc>
          <a:spcPct val="90000"/>
        </a:lnSpc>
        <a:spcBef>
          <a:spcPts val="550"/>
        </a:spcBef>
        <a:spcAft>
          <a:spcPts val="0"/>
        </a:spcAft>
        <a:buSzPct val="100000"/>
        <a:buFont typeface="Arial" pitchFamily="34"/>
        <a:buChar char="•"/>
        <a:tabLst/>
        <a:defRPr lang="hu-HU" sz="2205" b="0" i="0" u="none" strike="noStrike" kern="1200" cap="none" spc="0" baseline="0">
          <a:solidFill>
            <a:srgbClr val="000000"/>
          </a:solidFill>
          <a:uFillTx/>
          <a:latin typeface="Calibri"/>
        </a:defRPr>
      </a:lvl3pPr>
      <a:lvl4pPr marL="1763895" marR="0" lvl="3"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4pPr>
      <a:lvl5pPr marL="2267867" marR="0" lvl="4" indent="-251990" algn="l" defTabSz="1007943" rtl="0" fontAlgn="auto" hangingPunct="1">
        <a:lnSpc>
          <a:spcPct val="90000"/>
        </a:lnSpc>
        <a:spcBef>
          <a:spcPts val="550"/>
        </a:spcBef>
        <a:spcAft>
          <a:spcPts val="0"/>
        </a:spcAft>
        <a:buSzPct val="100000"/>
        <a:buFont typeface="Arial" pitchFamily="34"/>
        <a:buChar char="•"/>
        <a:tabLst/>
        <a:defRPr lang="hu-HU" sz="1984"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hu-H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4.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4.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4.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4.xml"/><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4.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4.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name="page1">
    <p:bg>
      <p:bgPr>
        <a:blipFill>
          <a:blip r:embed="rId3"/>
          <a:stretch>
            <a:fillRect/>
          </a:stretch>
        </a:blipFill>
        <a:effectLst/>
      </p:bgPr>
    </p:bg>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0458999A-73A6-4AFB-9A40-B725CE4F21AE}"/>
              </a:ext>
            </a:extLst>
          </p:cNvPr>
          <p:cNvSpPr txBox="1">
            <a:spLocks noGrp="1"/>
          </p:cNvSpPr>
          <p:nvPr>
            <p:ph type="title" idx="4294967295"/>
          </p:nvPr>
        </p:nvSpPr>
        <p:spPr>
          <a:xfrm>
            <a:off x="625705" y="1439805"/>
            <a:ext cx="10380954" cy="2759659"/>
          </a:xfrm>
        </p:spPr>
        <p:txBody>
          <a:bodyPr rtlCol="0"/>
          <a:lstStyle/>
          <a:p>
            <a:pPr lvl="0" rtl="0"/>
            <a:r>
              <a:rPr lang="lv-lv" sz="6600" b="1">
                <a:ln w="10160">
                  <a:solidFill>
                    <a:schemeClr val="bg1">
                      <a:lumMod val="75000"/>
                    </a:schemeClr>
                  </a:solidFill>
                  <a:prstDash val="solid"/>
                </a:ln>
                <a:solidFill>
                  <a:srgbClr val="FFFFFF"/>
                </a:solidFill>
                <a:effectLst>
                  <a:outerShdw blurRad="50800" dist="38100" dir="2700000" algn="tl" rotWithShape="0">
                    <a:prstClr val="black">
                      <a:alpha val="40000"/>
                    </a:prstClr>
                  </a:outerShdw>
                </a:effectLst>
                <a:latin typeface="Calibri"/>
              </a:rPr>
              <a:t>Pārrobežu izmeklēšanas</a:t>
            </a:r>
          </a:p>
        </p:txBody>
      </p:sp>
      <p:sp>
        <p:nvSpPr>
          <p:cNvPr id="3" name="Titel 2">
            <a:extLst>
              <a:ext uri="{FF2B5EF4-FFF2-40B4-BE49-F238E27FC236}">
                <a16:creationId xmlns:a16="http://schemas.microsoft.com/office/drawing/2014/main" id="{A8CCB3F6-A84C-4F6A-9651-AEF6003A0135}"/>
              </a:ext>
            </a:extLst>
          </p:cNvPr>
          <p:cNvSpPr txBox="1">
            <a:spLocks/>
          </p:cNvSpPr>
          <p:nvPr/>
        </p:nvSpPr>
        <p:spPr>
          <a:xfrm>
            <a:off x="625705" y="5393525"/>
            <a:ext cx="10113264" cy="822960"/>
          </a:xfrm>
          <a:prstGeom prst="rect">
            <a:avLst/>
          </a:prstGeom>
        </p:spPr>
        <p:txBody>
          <a:bodyPr rtlCol="0"/>
          <a:lstStyle>
            <a:lvl1pPr marL="0" marR="0" lvl="0" indent="0" algn="l" defTabSz="1007943" rtl="0" fontAlgn="auto" hangingPunct="1">
              <a:lnSpc>
                <a:spcPct val="90000"/>
              </a:lnSpc>
              <a:spcBef>
                <a:spcPts val="0"/>
              </a:spcBef>
              <a:spcAft>
                <a:spcPts val="0"/>
              </a:spcAft>
              <a:buNone/>
              <a:tabLst/>
              <a:defRPr lang="hu-HU" sz="4850" b="0" i="0" u="none" strike="noStrike" kern="1200" cap="none" spc="0" baseline="0">
                <a:solidFill>
                  <a:srgbClr val="000000"/>
                </a:solidFill>
                <a:uFillTx/>
                <a:latin typeface="Calibri Light"/>
              </a:defRPr>
            </a:lvl1pPr>
          </a:lstStyle>
          <a:p>
            <a:pPr rtl="0"/>
            <a:br>
              <a:rPr lang="en-US"/>
            </a:br>
            <a:br>
              <a:rPr lang="en-US"/>
            </a:br>
            <a:endParaRPr lang="de-DE" dirty="0"/>
          </a:p>
        </p:txBody>
      </p:sp>
      <p:pic>
        <p:nvPicPr>
          <p:cNvPr id="8" name="Picture 7">
            <a:extLst>
              <a:ext uri="{FF2B5EF4-FFF2-40B4-BE49-F238E27FC236}">
                <a16:creationId xmlns:a16="http://schemas.microsoft.com/office/drawing/2014/main" id="{4CBF672C-8792-4192-8688-B10AB4A2DB0A}"/>
              </a:ext>
            </a:extLst>
          </p:cNvPr>
          <p:cNvPicPr>
            <a:picLocks noChangeAspect="1"/>
          </p:cNvPicPr>
          <p:nvPr/>
        </p:nvPicPr>
        <p:blipFill>
          <a:blip r:embed="rId4"/>
          <a:stretch>
            <a:fillRect/>
          </a:stretch>
        </p:blipFill>
        <p:spPr>
          <a:xfrm>
            <a:off x="103194" y="5818910"/>
            <a:ext cx="6728924" cy="1740766"/>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name="page9">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3DE342C9-B3B7-4A17-9CD9-90F027CDE644}"/>
              </a:ext>
            </a:extLst>
          </p:cNvPr>
          <p:cNvSpPr txBox="1">
            <a:spLocks noGrp="1"/>
          </p:cNvSpPr>
          <p:nvPr>
            <p:ph type="body" idx="4294967295"/>
          </p:nvPr>
        </p:nvSpPr>
        <p:spPr>
          <a:xfrm>
            <a:off x="671946" y="1893640"/>
            <a:ext cx="10966902" cy="4988884"/>
          </a:xfrm>
        </p:spPr>
        <p:txBody>
          <a:bodyPr rtlCol="0">
            <a:normAutofit/>
          </a:bodyPr>
          <a:lstStyle/>
          <a:p>
            <a:pPr lvl="0" algn="just" rtl="0" hangingPunct="0">
              <a:spcBef>
                <a:spcPts val="1415"/>
              </a:spcBef>
              <a:buNone/>
            </a:pPr>
            <a:r>
              <a:rPr lang="lv-lv">
                <a:latin typeface="Liberation Sans" pitchFamily="18"/>
              </a:rPr>
              <a:t>31. panta 5. punkts</a:t>
            </a:r>
          </a:p>
          <a:p>
            <a:pPr lvl="0" algn="just" rtl="0" hangingPunct="0">
              <a:spcBef>
                <a:spcPts val="1415"/>
              </a:spcBef>
            </a:pPr>
            <a:r>
              <a:rPr lang="lv-lv">
                <a:latin typeface="Liberation Sans" pitchFamily="18"/>
              </a:rPr>
              <a:t>a) pasākuma uzdevums ir nepilnīgs vai ietver acīmredzamu būtisku kļūdu;</a:t>
            </a:r>
          </a:p>
          <a:p>
            <a:pPr lvl="0" algn="just" rtl="0" hangingPunct="0">
              <a:spcBef>
                <a:spcPts val="1415"/>
              </a:spcBef>
            </a:pPr>
            <a:r>
              <a:rPr lang="lv-lv">
                <a:latin typeface="Liberation Sans" pitchFamily="18"/>
              </a:rPr>
              <a:t>b) pamatotu un objektīvu iemeslu dēļ pasākumu nevar veikt laikposmā, kas noteikts pasākuma uzdevumā;</a:t>
            </a:r>
          </a:p>
          <a:p>
            <a:pPr lvl="0" algn="just" rtl="0" hangingPunct="0">
              <a:spcBef>
                <a:spcPts val="1415"/>
              </a:spcBef>
            </a:pPr>
            <a:r>
              <a:rPr lang="lv-lv">
                <a:latin typeface="Liberation Sans" pitchFamily="18"/>
              </a:rPr>
              <a:t>c) ar alternatīvu, bet mazāk ierobežojošu pasākumu var sasniegt tādu pašu rezultātu kā ar uzdoto pasākumu; vai</a:t>
            </a:r>
          </a:p>
          <a:p>
            <a:pPr lvl="0" algn="just" rtl="0" hangingPunct="0">
              <a:spcBef>
                <a:spcPts val="1415"/>
              </a:spcBef>
            </a:pPr>
            <a:r>
              <a:rPr lang="lv-lv">
                <a:latin typeface="Liberation Sans" pitchFamily="18"/>
              </a:rPr>
              <a:t>d) uzdotais pasākums nepastāv vai nebūtu pieejams līdzīgā iekšējā lietā saskaņā ar viņa dalībvalsts tiesību aktiem.</a:t>
            </a:r>
          </a:p>
        </p:txBody>
      </p:sp>
      <p:sp>
        <p:nvSpPr>
          <p:cNvPr id="3" name="Titolo 1">
            <a:extLst>
              <a:ext uri="{FF2B5EF4-FFF2-40B4-BE49-F238E27FC236}">
                <a16:creationId xmlns:a16="http://schemas.microsoft.com/office/drawing/2014/main" id="{77D6A606-1264-4776-8680-43571360A849}"/>
              </a:ext>
            </a:extLst>
          </p:cNvPr>
          <p:cNvSpPr txBox="1">
            <a:spLocks noGrp="1"/>
          </p:cNvSpPr>
          <p:nvPr>
            <p:ph type="title" idx="4294967295"/>
          </p:nvPr>
        </p:nvSpPr>
        <p:spPr>
          <a:xfrm>
            <a:off x="671946" y="301322"/>
            <a:ext cx="10233123" cy="1261798"/>
          </a:xfrm>
        </p:spPr>
        <p:txBody>
          <a:bodyPr rtlCol="0">
            <a:normAutofit/>
          </a:bodyPr>
          <a:lstStyle/>
          <a:p>
            <a:pPr lvl="0" rtl="0"/>
            <a:r>
              <a:rPr lang="lv-lv" sz="4400" b="1">
                <a:latin typeface="Liberation Sans" pitchFamily="34"/>
              </a:rPr>
              <a:t>Pārrobežu izmeklēšanas: problēmas</a:t>
            </a:r>
            <a:endParaRPr lang="it-IT" sz="4400" b="1" dirty="0">
              <a:latin typeface="Liberation Sans" pitchFamily="34"/>
            </a:endParaRPr>
          </a:p>
        </p:txBody>
      </p:sp>
      <p:sp>
        <p:nvSpPr>
          <p:cNvPr id="5" name="Dia számának helye 4">
            <a:extLst>
              <a:ext uri="{FF2B5EF4-FFF2-40B4-BE49-F238E27FC236}">
                <a16:creationId xmlns:a16="http://schemas.microsoft.com/office/drawing/2014/main" id="{78B598AA-DB1E-4ABD-B297-C948F7897D49}"/>
              </a:ext>
            </a:extLst>
          </p:cNvPr>
          <p:cNvSpPr>
            <a:spLocks noGrp="1"/>
          </p:cNvSpPr>
          <p:nvPr>
            <p:ph type="sldNum" sz="quarter" idx="8"/>
          </p:nvPr>
        </p:nvSpPr>
        <p:spPr/>
        <p:txBody>
          <a:bodyPr rtlCol="0"/>
          <a:lstStyle/>
          <a:p>
            <a:pPr lvl="0" rtl="0"/>
            <a:fld id="{9ECFE4C1-41D9-4E75-8A1E-6631947BD64A}" type="slidenum">
              <a:rPr lang="hu-HU" smtClean="0"/>
              <a:t>10</a:t>
            </a:fld>
            <a:endParaRPr lang="hu-H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name="page10">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53D62EE-3357-407D-AA29-4C0D671BD307}"/>
              </a:ext>
            </a:extLst>
          </p:cNvPr>
          <p:cNvSpPr txBox="1">
            <a:spLocks noGrp="1"/>
          </p:cNvSpPr>
          <p:nvPr>
            <p:ph type="body" idx="4294967295"/>
          </p:nvPr>
        </p:nvSpPr>
        <p:spPr>
          <a:xfrm>
            <a:off x="671946" y="2000496"/>
            <a:ext cx="10899163" cy="4988884"/>
          </a:xfrm>
        </p:spPr>
        <p:txBody>
          <a:bodyPr rtlCol="0"/>
          <a:lstStyle/>
          <a:p>
            <a:pPr lvl="0" algn="just" rtl="0" hangingPunct="0">
              <a:spcBef>
                <a:spcPts val="1415"/>
              </a:spcBef>
              <a:buNone/>
            </a:pPr>
            <a:r>
              <a:rPr lang="lv-lv">
                <a:latin typeface="Liberation Sans" pitchFamily="18"/>
              </a:rPr>
              <a:t>31. panta 5. punkts</a:t>
            </a:r>
          </a:p>
          <a:p>
            <a:pPr lvl="0" algn="just" rtl="0" hangingPunct="0">
              <a:spcBef>
                <a:spcPts val="1415"/>
              </a:spcBef>
            </a:pPr>
            <a:r>
              <a:rPr lang="lv-lv">
                <a:latin typeface="Liberation Sans" pitchFamily="18"/>
              </a:rPr>
              <a:t>Ziņošana uzraugošajam EP un apspriešanās ar EDP, kurš nodarbojas ar lietu, lai divpusēji šo jautājumu atrisinātu.</a:t>
            </a:r>
            <a:endParaRPr lang="it-IT" dirty="0">
              <a:latin typeface="Liberation Sans" pitchFamily="18"/>
            </a:endParaRPr>
          </a:p>
          <a:p>
            <a:pPr lvl="0" algn="just" rtl="0" hangingPunct="0">
              <a:spcBef>
                <a:spcPts val="1415"/>
              </a:spcBef>
            </a:pPr>
            <a:r>
              <a:rPr lang="lv-lv">
                <a:latin typeface="Liberation Sans" pitchFamily="18"/>
              </a:rPr>
              <a:t>Ja problēmu nevar atrisināt septiņu darba dienu laikā: nodošana Pastāvīgajai palātai.</a:t>
            </a:r>
          </a:p>
          <a:p>
            <a:pPr lvl="0" algn="just" rtl="0" hangingPunct="0">
              <a:spcBef>
                <a:spcPts val="1415"/>
              </a:spcBef>
            </a:pPr>
            <a:r>
              <a:rPr lang="lv-lv">
                <a:latin typeface="Liberation Sans" pitchFamily="18"/>
              </a:rPr>
              <a:t>Pastāvīgā palāta: saskaņā ar piemērojamajiem valsts tiesību aktiem, vai un kad ir vajadzīgs uzdotais pasākums vai aizstājējpasākums, tas jāveic asistējošam EDP un ar kompetentā EP starpniecību par šo lēmumu jāpaziņo minētajam EDP.</a:t>
            </a:r>
          </a:p>
        </p:txBody>
      </p:sp>
      <p:sp>
        <p:nvSpPr>
          <p:cNvPr id="3" name="Titolo 1">
            <a:extLst>
              <a:ext uri="{FF2B5EF4-FFF2-40B4-BE49-F238E27FC236}">
                <a16:creationId xmlns:a16="http://schemas.microsoft.com/office/drawing/2014/main" id="{254FA767-2087-4558-9932-55FB99CA9B3E}"/>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Pārrobežu izmeklēšanas: risinājums</a:t>
            </a:r>
            <a:endParaRPr lang="it-IT" b="1" dirty="0">
              <a:latin typeface="Liberation Sans" pitchFamily="34"/>
            </a:endParaRPr>
          </a:p>
        </p:txBody>
      </p:sp>
      <p:sp>
        <p:nvSpPr>
          <p:cNvPr id="5" name="Dia számának helye 4">
            <a:extLst>
              <a:ext uri="{FF2B5EF4-FFF2-40B4-BE49-F238E27FC236}">
                <a16:creationId xmlns:a16="http://schemas.microsoft.com/office/drawing/2014/main" id="{56EC62B0-0B2F-45E4-90B9-49EA2671EA83}"/>
              </a:ext>
            </a:extLst>
          </p:cNvPr>
          <p:cNvSpPr>
            <a:spLocks noGrp="1"/>
          </p:cNvSpPr>
          <p:nvPr>
            <p:ph type="sldNum" sz="quarter" idx="8"/>
          </p:nvPr>
        </p:nvSpPr>
        <p:spPr/>
        <p:txBody>
          <a:bodyPr rtlCol="0"/>
          <a:lstStyle/>
          <a:p>
            <a:pPr lvl="0" rtl="0"/>
            <a:fld id="{9ECFE4C1-41D9-4E75-8A1E-6631947BD64A}" type="slidenum">
              <a:rPr lang="hu-HU" smtClean="0"/>
              <a:t>11</a:t>
            </a:fld>
            <a:endParaRPr lang="hu-HU"/>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name="page11">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47E03837-693B-4E64-BC89-5EC332797DCC}"/>
              </a:ext>
            </a:extLst>
          </p:cNvPr>
          <p:cNvSpPr txBox="1">
            <a:spLocks noGrp="1"/>
          </p:cNvSpPr>
          <p:nvPr>
            <p:ph type="body" idx="4294967295"/>
          </p:nvPr>
        </p:nvSpPr>
        <p:spPr>
          <a:xfrm>
            <a:off x="671946" y="2017815"/>
            <a:ext cx="11012055" cy="4988884"/>
          </a:xfrm>
        </p:spPr>
        <p:txBody>
          <a:bodyPr rtlCol="0"/>
          <a:lstStyle/>
          <a:p>
            <a:pPr lvl="0" algn="just" rtl="0" hangingPunct="0">
              <a:spcBef>
                <a:spcPts val="1415"/>
              </a:spcBef>
              <a:buNone/>
            </a:pPr>
            <a:r>
              <a:rPr lang="lv-lv">
                <a:latin typeface="Liberation Sans" pitchFamily="18"/>
              </a:rPr>
              <a:t>32. pants</a:t>
            </a:r>
          </a:p>
          <a:p>
            <a:pPr lvl="0" algn="just" rtl="0" hangingPunct="0">
              <a:spcBef>
                <a:spcPts val="1415"/>
              </a:spcBef>
            </a:pPr>
            <a:r>
              <a:rPr lang="lv-lv">
                <a:latin typeface="Liberation Sans" pitchFamily="18"/>
              </a:rPr>
              <a:t>Tos veic saskaņā ar šo regulu un </a:t>
            </a:r>
            <a:r>
              <a:rPr lang="lv-lv" b="1" u="sng">
                <a:latin typeface="Liberation Sans" pitchFamily="18"/>
              </a:rPr>
              <a:t>asistējošā EDP dalībvalsts tiesību aktiem</a:t>
            </a:r>
            <a:r>
              <a:rPr lang="lv-lv">
                <a:latin typeface="Liberation Sans" pitchFamily="18"/>
              </a:rPr>
              <a:t>.</a:t>
            </a:r>
          </a:p>
          <a:p>
            <a:pPr lvl="0" algn="just" rtl="0" hangingPunct="0">
              <a:spcBef>
                <a:spcPts val="1415"/>
              </a:spcBef>
            </a:pPr>
            <a:r>
              <a:rPr lang="lv-lv">
                <a:latin typeface="Liberation Sans" pitchFamily="18"/>
              </a:rPr>
              <a:t> Tiek ievērotas formalitātes un procedūras, ko nepārprotami norādījis EDP, kurš nodarbojas ar lietu, ja vien šādas formalitātes un procedūras nav pretrunā asistējošā EDP dalībvalsts tiesību pamatprincipiem.</a:t>
            </a:r>
          </a:p>
        </p:txBody>
      </p:sp>
      <p:sp>
        <p:nvSpPr>
          <p:cNvPr id="3" name="Titolo 1">
            <a:extLst>
              <a:ext uri="{FF2B5EF4-FFF2-40B4-BE49-F238E27FC236}">
                <a16:creationId xmlns:a16="http://schemas.microsoft.com/office/drawing/2014/main" id="{2438AB97-8CAA-434A-BCA3-FD871A5B33F7}"/>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Uzdoto pasākumu izpilde</a:t>
            </a:r>
          </a:p>
        </p:txBody>
      </p:sp>
      <p:sp>
        <p:nvSpPr>
          <p:cNvPr id="5" name="Dia számának helye 4">
            <a:extLst>
              <a:ext uri="{FF2B5EF4-FFF2-40B4-BE49-F238E27FC236}">
                <a16:creationId xmlns:a16="http://schemas.microsoft.com/office/drawing/2014/main" id="{C7096C8E-54B5-4BE3-9CA7-610448FDA56D}"/>
              </a:ext>
            </a:extLst>
          </p:cNvPr>
          <p:cNvSpPr>
            <a:spLocks noGrp="1"/>
          </p:cNvSpPr>
          <p:nvPr>
            <p:ph type="sldNum" sz="quarter" idx="8"/>
          </p:nvPr>
        </p:nvSpPr>
        <p:spPr/>
        <p:txBody>
          <a:bodyPr rtlCol="0"/>
          <a:lstStyle/>
          <a:p>
            <a:pPr lvl="0" rtl="0"/>
            <a:fld id="{9ECFE4C1-41D9-4E75-8A1E-6631947BD64A}" type="slidenum">
              <a:rPr lang="hu-HU" smtClean="0"/>
              <a:t>12</a:t>
            </a:fld>
            <a:endParaRPr lang="hu-HU"/>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name="page1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DE7D74E4-4787-4CBE-84DF-A90523EFF9F7}"/>
              </a:ext>
            </a:extLst>
          </p:cNvPr>
          <p:cNvSpPr txBox="1">
            <a:spLocks noGrp="1"/>
          </p:cNvSpPr>
          <p:nvPr>
            <p:ph type="body" idx="4294967295"/>
          </p:nvPr>
        </p:nvSpPr>
        <p:spPr>
          <a:xfrm>
            <a:off x="671946" y="1790468"/>
            <a:ext cx="9071643" cy="4988884"/>
          </a:xfrm>
        </p:spPr>
        <p:txBody>
          <a:bodyPr rtlCol="0"/>
          <a:lstStyle/>
          <a:p>
            <a:pPr lvl="0" rtl="0" hangingPunct="0">
              <a:spcBef>
                <a:spcPts val="1415"/>
              </a:spcBef>
              <a:buNone/>
            </a:pPr>
            <a:endParaRPr lang="it-IT">
              <a:latin typeface="Liberation Sans" pitchFamily="18"/>
            </a:endParaRPr>
          </a:p>
          <a:p>
            <a:pPr lvl="0" rtl="0" hangingPunct="0">
              <a:spcBef>
                <a:spcPts val="1415"/>
              </a:spcBef>
            </a:pPr>
            <a:r>
              <a:rPr lang="en-gb" sz="4000" i="1">
                <a:latin typeface="Liberation Sans" pitchFamily="18"/>
              </a:rPr>
              <a:t>EPPO</a:t>
            </a:r>
            <a:r>
              <a:rPr lang="en-gb" sz="4000">
                <a:latin typeface="Liberation Sans" pitchFamily="18"/>
              </a:rPr>
              <a:t> pārrobežu izmeklēšanā:</a:t>
            </a:r>
          </a:p>
          <a:p>
            <a:pPr lvl="0" rtl="0" hangingPunct="0">
              <a:spcBef>
                <a:spcPts val="1415"/>
              </a:spcBef>
            </a:pPr>
            <a:r>
              <a:rPr lang="lv-lv" sz="4000">
                <a:latin typeface="Liberation Sans" pitchFamily="18"/>
              </a:rPr>
              <a:t>Nav tiesiskās palīdzības pieprasījumu</a:t>
            </a:r>
          </a:p>
          <a:p>
            <a:pPr lvl="0" rtl="0" hangingPunct="0">
              <a:spcBef>
                <a:spcPts val="1415"/>
              </a:spcBef>
            </a:pPr>
            <a:r>
              <a:rPr lang="lv-lv" sz="4000">
                <a:latin typeface="Liberation Sans" pitchFamily="18"/>
              </a:rPr>
              <a:t>Nav EIR</a:t>
            </a:r>
          </a:p>
        </p:txBody>
      </p:sp>
      <p:sp>
        <p:nvSpPr>
          <p:cNvPr id="3" name="Titolo 1">
            <a:extLst>
              <a:ext uri="{FF2B5EF4-FFF2-40B4-BE49-F238E27FC236}">
                <a16:creationId xmlns:a16="http://schemas.microsoft.com/office/drawing/2014/main" id="{06BE559C-9904-45DA-8D23-A9B8045A2D64}"/>
              </a:ext>
            </a:extLst>
          </p:cNvPr>
          <p:cNvSpPr txBox="1">
            <a:spLocks noGrp="1"/>
          </p:cNvSpPr>
          <p:nvPr>
            <p:ph type="title" idx="4294967295"/>
          </p:nvPr>
        </p:nvSpPr>
        <p:spPr>
          <a:xfrm>
            <a:off x="671946" y="301322"/>
            <a:ext cx="12095052" cy="1261798"/>
          </a:xfrm>
        </p:spPr>
        <p:txBody>
          <a:bodyPr rtlCol="0">
            <a:normAutofit fontScale="90000"/>
          </a:bodyPr>
          <a:lstStyle/>
          <a:p>
            <a:pPr lvl="0" rtl="0"/>
            <a:r>
              <a:rPr lang="lv-lv" b="1">
                <a:latin typeface="Liberation Sans" pitchFamily="34"/>
              </a:rPr>
              <a:t>Tiesiskās palīdzības / tiesu iestāžu sadarbības instrumentu izmantošana</a:t>
            </a:r>
          </a:p>
        </p:txBody>
      </p:sp>
      <p:sp>
        <p:nvSpPr>
          <p:cNvPr id="5" name="Dia számának helye 4">
            <a:extLst>
              <a:ext uri="{FF2B5EF4-FFF2-40B4-BE49-F238E27FC236}">
                <a16:creationId xmlns:a16="http://schemas.microsoft.com/office/drawing/2014/main" id="{7378B82F-DA52-4646-807D-593AD9FF7188}"/>
              </a:ext>
            </a:extLst>
          </p:cNvPr>
          <p:cNvSpPr>
            <a:spLocks noGrp="1"/>
          </p:cNvSpPr>
          <p:nvPr>
            <p:ph type="sldNum" sz="quarter" idx="8"/>
          </p:nvPr>
        </p:nvSpPr>
        <p:spPr/>
        <p:txBody>
          <a:bodyPr rtlCol="0"/>
          <a:lstStyle/>
          <a:p>
            <a:pPr lvl="0" rtl="0"/>
            <a:fld id="{9ECFE4C1-41D9-4E75-8A1E-6631947BD64A}" type="slidenum">
              <a:rPr lang="hu-HU" smtClean="0"/>
              <a:t>13</a:t>
            </a:fld>
            <a:endParaRPr lang="hu-HU"/>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name="page13">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E5338512-696D-4BC1-9209-B6E778871B27}"/>
              </a:ext>
            </a:extLst>
          </p:cNvPr>
          <p:cNvSpPr txBox="1">
            <a:spLocks noGrp="1"/>
          </p:cNvSpPr>
          <p:nvPr>
            <p:ph type="body" idx="4294967295"/>
          </p:nvPr>
        </p:nvSpPr>
        <p:spPr>
          <a:xfrm>
            <a:off x="671946" y="1894764"/>
            <a:ext cx="10887879" cy="4988884"/>
          </a:xfrm>
        </p:spPr>
        <p:txBody>
          <a:bodyPr rtlCol="0">
            <a:normAutofit/>
          </a:bodyPr>
          <a:lstStyle/>
          <a:p>
            <a:pPr lvl="0" algn="just" rtl="0" hangingPunct="0">
              <a:spcBef>
                <a:spcPts val="1415"/>
              </a:spcBef>
              <a:buNone/>
            </a:pPr>
            <a:r>
              <a:rPr lang="lv-lv">
                <a:latin typeface="Liberation Sans" pitchFamily="18"/>
              </a:rPr>
              <a:t>33. pants</a:t>
            </a:r>
          </a:p>
          <a:p>
            <a:pPr lvl="0" algn="just" rtl="0" hangingPunct="0">
              <a:spcBef>
                <a:spcPts val="1415"/>
              </a:spcBef>
            </a:pPr>
            <a:r>
              <a:rPr lang="lv-lv">
                <a:latin typeface="Liberation Sans" pitchFamily="18"/>
              </a:rPr>
              <a:t>EDP, kurš nodarbojas ar lietu, var uzdot vai lūgt veikt aizdomās turētā vai apsūdzētā aizturēšanu vai pirmstiesas apcietināšanu saskaņā ar valsts tiesību aktiem, kas piemērojami līdzīgās iekšējās lietās.</a:t>
            </a:r>
          </a:p>
          <a:p>
            <a:pPr lvl="0" algn="just" rtl="0" hangingPunct="0">
              <a:spcBef>
                <a:spcPts val="1415"/>
              </a:spcBef>
            </a:pPr>
            <a:r>
              <a:rPr lang="lv-lv">
                <a:latin typeface="Liberation Sans" pitchFamily="18"/>
              </a:rPr>
              <a:t>Ja ir jāaiztur vai jānodod tāda persona, kas neatrodas dalībvalstī, kurā atrodas EDP, kurš nodarbojas ar lietu, minētais prokurors izdod vai lūdz minētās dalībvalsts kompetento iestādi izdot Eiropas apcietināšanas orderi saskaņā ar Padomes Pamatlēmumu 2002/584/TI.</a:t>
            </a:r>
          </a:p>
        </p:txBody>
      </p:sp>
      <p:sp>
        <p:nvSpPr>
          <p:cNvPr id="3" name="Titolo 1">
            <a:extLst>
              <a:ext uri="{FF2B5EF4-FFF2-40B4-BE49-F238E27FC236}">
                <a16:creationId xmlns:a16="http://schemas.microsoft.com/office/drawing/2014/main" id="{F3EDA3B0-3822-4C17-92E0-2445D5F41A24}"/>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Pārrobežu nodošana</a:t>
            </a:r>
            <a:endParaRPr lang="it-IT" b="1" dirty="0">
              <a:latin typeface="Liberation Sans" pitchFamily="34"/>
            </a:endParaRPr>
          </a:p>
        </p:txBody>
      </p:sp>
      <p:sp>
        <p:nvSpPr>
          <p:cNvPr id="5" name="Dia számának helye 4">
            <a:extLst>
              <a:ext uri="{FF2B5EF4-FFF2-40B4-BE49-F238E27FC236}">
                <a16:creationId xmlns:a16="http://schemas.microsoft.com/office/drawing/2014/main" id="{5AA3F60E-7897-4B32-A7D7-D4402ABF39DC}"/>
              </a:ext>
            </a:extLst>
          </p:cNvPr>
          <p:cNvSpPr>
            <a:spLocks noGrp="1"/>
          </p:cNvSpPr>
          <p:nvPr>
            <p:ph type="sldNum" sz="quarter" idx="8"/>
          </p:nvPr>
        </p:nvSpPr>
        <p:spPr/>
        <p:txBody>
          <a:bodyPr rtlCol="0"/>
          <a:lstStyle/>
          <a:p>
            <a:pPr lvl="0" rtl="0"/>
            <a:fld id="{9ECFE4C1-41D9-4E75-8A1E-6631947BD64A}" type="slidenum">
              <a:rPr lang="hu-HU" smtClean="0"/>
              <a:t>14</a:t>
            </a:fld>
            <a:endParaRPr lang="hu-HU"/>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name="page2">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F131E8DB-2CFA-46BC-A6D4-FA7F5AA9FA1E}"/>
              </a:ext>
            </a:extLst>
          </p:cNvPr>
          <p:cNvSpPr txBox="1">
            <a:spLocks noGrp="1"/>
          </p:cNvSpPr>
          <p:nvPr>
            <p:ph type="body" idx="4294967295"/>
          </p:nvPr>
        </p:nvSpPr>
        <p:spPr>
          <a:xfrm>
            <a:off x="671946" y="1994461"/>
            <a:ext cx="12095052" cy="4384081"/>
          </a:xfrm>
        </p:spPr>
        <p:txBody>
          <a:bodyPr rtlCol="0"/>
          <a:lstStyle/>
          <a:p>
            <a:pPr lvl="0" rtl="0"/>
            <a:r>
              <a:rPr lang="lv-lv"/>
              <a:t>Noteikumi/principi</a:t>
            </a:r>
            <a:endParaRPr lang="it-IT" dirty="0"/>
          </a:p>
          <a:p>
            <a:pPr lvl="0" rtl="0"/>
            <a:r>
              <a:rPr lang="lv-lv"/>
              <a:t>5. panta 3. punkts  – valsts tiesību aktu piemērošana</a:t>
            </a:r>
            <a:endParaRPr lang="it-IT" dirty="0"/>
          </a:p>
          <a:p>
            <a:pPr lvl="0" rtl="0"/>
            <a:r>
              <a:rPr lang="lv-lv"/>
              <a:t>28. pants  – izmeklēšanas veikšana</a:t>
            </a:r>
            <a:endParaRPr lang="it-IT" dirty="0"/>
          </a:p>
          <a:p>
            <a:pPr lvl="0" rtl="0"/>
            <a:r>
              <a:rPr lang="lv-lv"/>
              <a:t>31. pants  – pārrobežu izmeklēšanas</a:t>
            </a:r>
            <a:endParaRPr lang="it-IT" dirty="0"/>
          </a:p>
          <a:p>
            <a:pPr lvl="0" rtl="0"/>
            <a:r>
              <a:rPr lang="lv-lv"/>
              <a:t>32. pants  – uzdoto pasākumu izpilde</a:t>
            </a:r>
            <a:endParaRPr lang="it-IT" dirty="0"/>
          </a:p>
          <a:p>
            <a:pPr lvl="0" rtl="0"/>
            <a:r>
              <a:rPr lang="lv-lv"/>
              <a:t>33. pants  – pirmstiesas apcietināšana un pārrobežu nodošana</a:t>
            </a:r>
            <a:endParaRPr lang="it-IT" dirty="0"/>
          </a:p>
          <a:p>
            <a:pPr lvl="0" rtl="0">
              <a:buNone/>
            </a:pPr>
            <a:endParaRPr lang="it-IT" dirty="0"/>
          </a:p>
        </p:txBody>
      </p:sp>
      <p:sp>
        <p:nvSpPr>
          <p:cNvPr id="3" name="Titolo 1">
            <a:extLst>
              <a:ext uri="{FF2B5EF4-FFF2-40B4-BE49-F238E27FC236}">
                <a16:creationId xmlns:a16="http://schemas.microsoft.com/office/drawing/2014/main" id="{E74FC62E-0AAB-4765-868D-F00EE07F97B3}"/>
              </a:ext>
            </a:extLst>
          </p:cNvPr>
          <p:cNvSpPr txBox="1">
            <a:spLocks noGrp="1"/>
          </p:cNvSpPr>
          <p:nvPr>
            <p:ph type="title" idx="4294967295"/>
          </p:nvPr>
        </p:nvSpPr>
        <p:spPr>
          <a:xfrm>
            <a:off x="671946" y="301322"/>
            <a:ext cx="12095052" cy="1261798"/>
          </a:xfrm>
        </p:spPr>
        <p:txBody>
          <a:bodyPr rtlCol="0"/>
          <a:lstStyle/>
          <a:p>
            <a:pPr lvl="0" rtl="0"/>
            <a:r>
              <a:rPr lang="lv-lv" b="1"/>
              <a:t>Ievads</a:t>
            </a:r>
          </a:p>
        </p:txBody>
      </p:sp>
      <p:sp>
        <p:nvSpPr>
          <p:cNvPr id="5" name="Dia számának helye 4">
            <a:extLst>
              <a:ext uri="{FF2B5EF4-FFF2-40B4-BE49-F238E27FC236}">
                <a16:creationId xmlns:a16="http://schemas.microsoft.com/office/drawing/2014/main" id="{3A39CB8A-0D05-4BA6-95B2-A3F401EF5CFB}"/>
              </a:ext>
            </a:extLst>
          </p:cNvPr>
          <p:cNvSpPr>
            <a:spLocks noGrp="1"/>
          </p:cNvSpPr>
          <p:nvPr>
            <p:ph type="sldNum" sz="quarter" idx="8"/>
          </p:nvPr>
        </p:nvSpPr>
        <p:spPr/>
        <p:txBody>
          <a:bodyPr rtlCol="0"/>
          <a:lstStyle/>
          <a:p>
            <a:pPr lvl="0" rtl="0"/>
            <a:fld id="{39EBDD06-9F1B-4A7F-A6DE-F4E322B60005}" type="slidenum">
              <a:rPr lang="hu-HU" smtClean="0"/>
              <a:t>2</a:t>
            </a:fld>
            <a:endParaRPr lang="hu-HU"/>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name="Slide1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testo 2">
            <a:extLst>
              <a:ext uri="{FF2B5EF4-FFF2-40B4-BE49-F238E27FC236}">
                <a16:creationId xmlns:a16="http://schemas.microsoft.com/office/drawing/2014/main" id="{2BA7A8EA-154E-4992-9325-6B4F8142CBFC}"/>
              </a:ext>
            </a:extLst>
          </p:cNvPr>
          <p:cNvSpPr txBox="1">
            <a:spLocks noGrp="1"/>
          </p:cNvSpPr>
          <p:nvPr>
            <p:ph type="body" idx="4294967295"/>
          </p:nvPr>
        </p:nvSpPr>
        <p:spPr>
          <a:xfrm>
            <a:off x="671946" y="1960592"/>
            <a:ext cx="12095052" cy="4384081"/>
          </a:xfrm>
        </p:spPr>
        <p:txBody>
          <a:bodyPr rtlCol="0"/>
          <a:lstStyle/>
          <a:p>
            <a:pPr lvl="0" rtl="0"/>
            <a:r>
              <a:rPr lang="lv-lv" dirty="0"/>
              <a:t>72.–76. apsvērums</a:t>
            </a:r>
          </a:p>
          <a:p>
            <a:pPr lvl="0" rtl="0"/>
            <a:r>
              <a:rPr lang="lv-lv" dirty="0"/>
              <a:t>Vienota biroja koncepts ↔ Dalībvalsts teritorialitāte</a:t>
            </a:r>
          </a:p>
          <a:p>
            <a:pPr lvl="0" rtl="0"/>
            <a:r>
              <a:rPr lang="lv-lv" dirty="0"/>
              <a:t>Terminoloģija:</a:t>
            </a:r>
          </a:p>
          <a:p>
            <a:pPr lvl="0" rtl="0"/>
            <a:r>
              <a:rPr lang="lv-lv" dirty="0"/>
              <a:t>→ EDP, kurš nodarbojas ar lietu</a:t>
            </a:r>
          </a:p>
          <a:p>
            <a:pPr lvl="0" rtl="0"/>
            <a:r>
              <a:rPr lang="lv-lv" dirty="0"/>
              <a:t>→ Asistējošais EDP</a:t>
            </a:r>
          </a:p>
        </p:txBody>
      </p:sp>
      <p:sp>
        <p:nvSpPr>
          <p:cNvPr id="3" name="Titolo 1">
            <a:extLst>
              <a:ext uri="{FF2B5EF4-FFF2-40B4-BE49-F238E27FC236}">
                <a16:creationId xmlns:a16="http://schemas.microsoft.com/office/drawing/2014/main" id="{4B9A311A-5644-4F80-BA6E-8E7A60DE0F10}"/>
              </a:ext>
            </a:extLst>
          </p:cNvPr>
          <p:cNvSpPr txBox="1">
            <a:spLocks noGrp="1"/>
          </p:cNvSpPr>
          <p:nvPr>
            <p:ph type="title" idx="4294967295"/>
          </p:nvPr>
        </p:nvSpPr>
        <p:spPr>
          <a:xfrm>
            <a:off x="671946" y="301322"/>
            <a:ext cx="12095052" cy="1261798"/>
          </a:xfrm>
        </p:spPr>
        <p:txBody>
          <a:bodyPr rtlCol="0"/>
          <a:lstStyle/>
          <a:p>
            <a:pPr lvl="0" rtl="0"/>
            <a:r>
              <a:rPr lang="lv-lv" b="1"/>
              <a:t>Ievads</a:t>
            </a:r>
          </a:p>
        </p:txBody>
      </p:sp>
      <p:sp>
        <p:nvSpPr>
          <p:cNvPr id="5" name="Dia számának helye 4">
            <a:extLst>
              <a:ext uri="{FF2B5EF4-FFF2-40B4-BE49-F238E27FC236}">
                <a16:creationId xmlns:a16="http://schemas.microsoft.com/office/drawing/2014/main" id="{94E58FC0-AE00-4F11-AB12-F5068158C29A}"/>
              </a:ext>
            </a:extLst>
          </p:cNvPr>
          <p:cNvSpPr>
            <a:spLocks noGrp="1"/>
          </p:cNvSpPr>
          <p:nvPr>
            <p:ph type="sldNum" sz="quarter" idx="8"/>
          </p:nvPr>
        </p:nvSpPr>
        <p:spPr/>
        <p:txBody>
          <a:bodyPr rtlCol="0"/>
          <a:lstStyle/>
          <a:p>
            <a:pPr lvl="0" rtl="0"/>
            <a:fld id="{39EBDD06-9F1B-4A7F-A6DE-F4E322B60005}" type="slidenum">
              <a:rPr lang="hu-HU" smtClean="0"/>
              <a:t>3</a:t>
            </a:fld>
            <a:endParaRPr lang="hu-HU"/>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name="First evolution">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5CE6ED85-E4E2-490F-A7D7-770955B9EDAF}"/>
              </a:ext>
            </a:extLst>
          </p:cNvPr>
          <p:cNvSpPr txBox="1">
            <a:spLocks noGrp="1"/>
          </p:cNvSpPr>
          <p:nvPr>
            <p:ph type="body" idx="4294967295"/>
          </p:nvPr>
        </p:nvSpPr>
        <p:spPr>
          <a:xfrm>
            <a:off x="671946" y="2017815"/>
            <a:ext cx="10955609" cy="4988884"/>
          </a:xfrm>
        </p:spPr>
        <p:txBody>
          <a:bodyPr rtlCol="0"/>
          <a:lstStyle/>
          <a:p>
            <a:pPr lvl="0" algn="just" rtl="0" hangingPunct="0">
              <a:lnSpc>
                <a:spcPct val="80000"/>
              </a:lnSpc>
              <a:spcBef>
                <a:spcPts val="1415"/>
              </a:spcBef>
              <a:buNone/>
            </a:pPr>
            <a:r>
              <a:rPr lang="lv-lv">
                <a:latin typeface="Liberation Sans" pitchFamily="18"/>
              </a:rPr>
              <a:t>5. panta 3. punkts </a:t>
            </a:r>
            <a:r>
              <a:rPr lang="en-gb" i="1">
                <a:latin typeface="Liberation Sans" pitchFamily="18"/>
              </a:rPr>
              <a:t>EPPO</a:t>
            </a:r>
            <a:r>
              <a:rPr lang="en-gb">
                <a:latin typeface="Liberation Sans" pitchFamily="18"/>
              </a:rPr>
              <a:t> regulā:</a:t>
            </a:r>
          </a:p>
          <a:p>
            <a:pPr lvl="0" algn="just" rtl="0" hangingPunct="0">
              <a:lnSpc>
                <a:spcPct val="80000"/>
              </a:lnSpc>
              <a:spcBef>
                <a:spcPts val="1415"/>
              </a:spcBef>
            </a:pPr>
            <a:r>
              <a:rPr lang="lv-lv">
                <a:latin typeface="Liberation Sans" pitchFamily="18"/>
              </a:rPr>
              <a:t>Principā </a:t>
            </a:r>
            <a:r>
              <a:rPr lang="en-gb" i="1">
                <a:latin typeface="Liberation Sans" pitchFamily="18"/>
              </a:rPr>
              <a:t>EPPO</a:t>
            </a:r>
            <a:r>
              <a:rPr lang="en-gb">
                <a:latin typeface="Liberation Sans" pitchFamily="18"/>
              </a:rPr>
              <a:t> izmeklēšanu reglamentē ar </a:t>
            </a:r>
            <a:r>
              <a:rPr lang="en-gb" i="1">
                <a:latin typeface="Liberation Sans" pitchFamily="18"/>
              </a:rPr>
              <a:t>EPPO</a:t>
            </a:r>
            <a:r>
              <a:rPr lang="en-gb">
                <a:latin typeface="Liberation Sans" pitchFamily="18"/>
              </a:rPr>
              <a:t> regulu.</a:t>
            </a:r>
          </a:p>
          <a:p>
            <a:pPr lvl="0" algn="just" rtl="0" hangingPunct="0">
              <a:lnSpc>
                <a:spcPct val="80000"/>
              </a:lnSpc>
              <a:spcBef>
                <a:spcPts val="1415"/>
              </a:spcBef>
            </a:pPr>
            <a:r>
              <a:rPr lang="lv-lv">
                <a:latin typeface="Liberation Sans" pitchFamily="18"/>
              </a:rPr>
              <a:t>Valsts tiesību aktus piemēro tiktāl, ciktāl jautājums netiek reglamentēts ar </a:t>
            </a:r>
            <a:r>
              <a:rPr lang="en-gb" i="1">
                <a:latin typeface="Liberation Sans" pitchFamily="18"/>
              </a:rPr>
              <a:t>EPPO </a:t>
            </a:r>
            <a:r>
              <a:rPr lang="en-gb">
                <a:latin typeface="Liberation Sans" pitchFamily="18"/>
              </a:rPr>
              <a:t>regulu.</a:t>
            </a:r>
          </a:p>
          <a:p>
            <a:pPr lvl="0" algn="just" rtl="0" hangingPunct="0">
              <a:lnSpc>
                <a:spcPct val="80000"/>
              </a:lnSpc>
              <a:spcBef>
                <a:spcPts val="1415"/>
              </a:spcBef>
            </a:pPr>
            <a:r>
              <a:rPr lang="lv-lv">
                <a:latin typeface="Liberation Sans" pitchFamily="18"/>
              </a:rPr>
              <a:t>Ja vien nav noteikts citādi, piemērojamie valsts tiesību akti ir tās dalībvalsts tiesību akti, kuras Eiropas deleģētais prokurors nodarbojas ar lietu saskaņā ar 13. panta 1. punktu.</a:t>
            </a:r>
          </a:p>
          <a:p>
            <a:pPr lvl="0" algn="just" rtl="0" hangingPunct="0">
              <a:lnSpc>
                <a:spcPct val="80000"/>
              </a:lnSpc>
              <a:spcBef>
                <a:spcPts val="1415"/>
              </a:spcBef>
            </a:pPr>
            <a:r>
              <a:rPr lang="lv-lv">
                <a:latin typeface="Liberation Sans" pitchFamily="18"/>
              </a:rPr>
              <a:t>Ja jautājumu reglamentē gan ar valsts tiesību aktiem, gan ar </a:t>
            </a:r>
            <a:r>
              <a:rPr lang="en-gb" i="1">
                <a:latin typeface="Liberation Sans" pitchFamily="18"/>
              </a:rPr>
              <a:t>EPPO</a:t>
            </a:r>
            <a:r>
              <a:rPr lang="en-gb">
                <a:latin typeface="Liberation Sans" pitchFamily="18"/>
              </a:rPr>
              <a:t> regulu, noteicošā ir regula.</a:t>
            </a:r>
          </a:p>
        </p:txBody>
      </p:sp>
      <p:sp>
        <p:nvSpPr>
          <p:cNvPr id="3" name="Titolo 1">
            <a:extLst>
              <a:ext uri="{FF2B5EF4-FFF2-40B4-BE49-F238E27FC236}">
                <a16:creationId xmlns:a16="http://schemas.microsoft.com/office/drawing/2014/main" id="{6341C7E1-40F8-4A39-A062-D367F583A16A}"/>
              </a:ext>
            </a:extLst>
          </p:cNvPr>
          <p:cNvSpPr txBox="1">
            <a:spLocks noGrp="1"/>
          </p:cNvSpPr>
          <p:nvPr>
            <p:ph type="title" idx="4294967295"/>
          </p:nvPr>
        </p:nvSpPr>
        <p:spPr>
          <a:xfrm>
            <a:off x="671946" y="301322"/>
            <a:ext cx="12095052" cy="1261798"/>
          </a:xfrm>
        </p:spPr>
        <p:txBody>
          <a:bodyPr rtlCol="0">
            <a:normAutofit fontScale="90000"/>
          </a:bodyPr>
          <a:lstStyle/>
          <a:p>
            <a:pPr lvl="0" rtl="0"/>
            <a:r>
              <a:rPr lang="lv-lv" b="1">
                <a:latin typeface="Liberation Sans" pitchFamily="34"/>
              </a:rPr>
              <a:t>Vispārīgie piemērojamo tiesību aktu principi</a:t>
            </a:r>
          </a:p>
        </p:txBody>
      </p:sp>
      <p:sp>
        <p:nvSpPr>
          <p:cNvPr id="5" name="Dia számának helye 4">
            <a:extLst>
              <a:ext uri="{FF2B5EF4-FFF2-40B4-BE49-F238E27FC236}">
                <a16:creationId xmlns:a16="http://schemas.microsoft.com/office/drawing/2014/main" id="{DF96A1F1-A25C-487A-9487-470393293087}"/>
              </a:ext>
            </a:extLst>
          </p:cNvPr>
          <p:cNvSpPr>
            <a:spLocks noGrp="1"/>
          </p:cNvSpPr>
          <p:nvPr>
            <p:ph type="sldNum" sz="quarter" idx="8"/>
          </p:nvPr>
        </p:nvSpPr>
        <p:spPr/>
        <p:txBody>
          <a:bodyPr rtlCol="0"/>
          <a:lstStyle/>
          <a:p>
            <a:pPr lvl="0" rtl="0"/>
            <a:fld id="{9ECFE4C1-41D9-4E75-8A1E-6631947BD64A}" type="slidenum">
              <a:rPr lang="hu-HU" smtClean="0"/>
              <a:t>4</a:t>
            </a:fld>
            <a:endParaRPr lang="hu-HU"/>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name="page4">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6EC8BA23-18E1-4002-99F7-E17CC7E36067}"/>
              </a:ext>
            </a:extLst>
          </p:cNvPr>
          <p:cNvSpPr txBox="1">
            <a:spLocks noGrp="1"/>
          </p:cNvSpPr>
          <p:nvPr>
            <p:ph type="body" idx="4294967295"/>
          </p:nvPr>
        </p:nvSpPr>
        <p:spPr>
          <a:xfrm>
            <a:off x="671946" y="1977920"/>
            <a:ext cx="10989478" cy="4988884"/>
          </a:xfrm>
        </p:spPr>
        <p:txBody>
          <a:bodyPr rtlCol="0">
            <a:normAutofit lnSpcReduction="10000"/>
          </a:bodyPr>
          <a:lstStyle/>
          <a:p>
            <a:pPr lvl="0" algn="just" rtl="0" hangingPunct="0">
              <a:spcBef>
                <a:spcPts val="1415"/>
              </a:spcBef>
              <a:buNone/>
            </a:pPr>
            <a:r>
              <a:rPr lang="lv-lv">
                <a:latin typeface="Liberation Sans" pitchFamily="18"/>
              </a:rPr>
              <a:t>28. panta 1. un 2. punkts </a:t>
            </a:r>
            <a:r>
              <a:rPr lang="en-gb" i="1">
                <a:latin typeface="Liberation Sans" pitchFamily="18"/>
              </a:rPr>
              <a:t>EPPO </a:t>
            </a:r>
            <a:r>
              <a:rPr lang="en-gb">
                <a:latin typeface="Liberation Sans" pitchFamily="18"/>
              </a:rPr>
              <a:t>regulā:</a:t>
            </a:r>
          </a:p>
          <a:p>
            <a:pPr lvl="0" algn="just" rtl="0" hangingPunct="0">
              <a:spcBef>
                <a:spcPts val="1415"/>
              </a:spcBef>
            </a:pPr>
            <a:r>
              <a:rPr lang="lv-lv">
                <a:latin typeface="Liberation Sans" pitchFamily="18"/>
              </a:rPr>
              <a:t>EDP saskaņā ar </a:t>
            </a:r>
            <a:r>
              <a:rPr lang="en-gb" i="1">
                <a:latin typeface="Liberation Sans" pitchFamily="18"/>
              </a:rPr>
              <a:t>EPPO</a:t>
            </a:r>
            <a:r>
              <a:rPr lang="en-gb">
                <a:latin typeface="Liberation Sans" pitchFamily="18"/>
              </a:rPr>
              <a:t> regulu un valsts tiesību aktiem veic izmeklēšanu.</a:t>
            </a:r>
          </a:p>
          <a:p>
            <a:pPr lvl="0" algn="just" rtl="0" hangingPunct="0">
              <a:spcBef>
                <a:spcPts val="1415"/>
              </a:spcBef>
            </a:pPr>
            <a:r>
              <a:rPr lang="lv-lv">
                <a:latin typeface="Liberation Sans" pitchFamily="18"/>
              </a:rPr>
              <a:t>EDP var veikt pasākumu, norīkojot kompetentās valsts iestādes.</a:t>
            </a:r>
          </a:p>
          <a:p>
            <a:pPr lvl="0" algn="just" rtl="0" hangingPunct="0">
              <a:spcBef>
                <a:spcPts val="1415"/>
              </a:spcBef>
            </a:pPr>
            <a:r>
              <a:rPr lang="lv-lv">
                <a:latin typeface="Liberation Sans" pitchFamily="18"/>
              </a:rPr>
              <a:t>Minētās iestādes </a:t>
            </a:r>
            <a:r>
              <a:rPr lang="lv-lv" u="sng">
                <a:latin typeface="Liberation Sans" pitchFamily="18"/>
              </a:rPr>
              <a:t>saskaņā ar valsts tiesību aktiem</a:t>
            </a:r>
            <a:r>
              <a:rPr lang="lv-lv">
                <a:latin typeface="Liberation Sans" pitchFamily="18"/>
              </a:rPr>
              <a:t> nodrošina, lai visi norādījumi tiktu ievēroti, un apņemas veikt tām uzticētos pasākumus.</a:t>
            </a:r>
          </a:p>
          <a:p>
            <a:pPr lvl="0" algn="just" rtl="0" hangingPunct="0">
              <a:spcBef>
                <a:spcPts val="1415"/>
              </a:spcBef>
            </a:pPr>
            <a:r>
              <a:rPr lang="lv-lv">
                <a:latin typeface="Liberation Sans" pitchFamily="18"/>
              </a:rPr>
              <a:t>Steidzami pasākumi: veic valsts iestādes </a:t>
            </a:r>
            <a:r>
              <a:rPr lang="lv-lv" u="sng">
                <a:latin typeface="Liberation Sans" pitchFamily="18"/>
              </a:rPr>
              <a:t>saskaņā ar valsts tiesību aktiem.</a:t>
            </a:r>
          </a:p>
        </p:txBody>
      </p:sp>
      <p:sp>
        <p:nvSpPr>
          <p:cNvPr id="3" name="Titolo 1">
            <a:extLst>
              <a:ext uri="{FF2B5EF4-FFF2-40B4-BE49-F238E27FC236}">
                <a16:creationId xmlns:a16="http://schemas.microsoft.com/office/drawing/2014/main" id="{84B67559-C69B-466B-B201-2DAC6404BD3C}"/>
              </a:ext>
            </a:extLst>
          </p:cNvPr>
          <p:cNvSpPr txBox="1">
            <a:spLocks noGrp="1"/>
          </p:cNvSpPr>
          <p:nvPr>
            <p:ph type="title" idx="4294967295"/>
          </p:nvPr>
        </p:nvSpPr>
        <p:spPr>
          <a:xfrm>
            <a:off x="671946" y="301322"/>
            <a:ext cx="12095052" cy="1261798"/>
          </a:xfrm>
        </p:spPr>
        <p:txBody>
          <a:bodyPr rtlCol="0">
            <a:normAutofit fontScale="90000"/>
          </a:bodyPr>
          <a:lstStyle/>
          <a:p>
            <a:pPr lvl="0" rtl="0"/>
            <a:r>
              <a:rPr lang="lv-lv" b="1">
                <a:latin typeface="Liberation Sans" pitchFamily="34"/>
              </a:rPr>
              <a:t>Piemērojamie tiesību akti attiecībā uz izmeklēšanu</a:t>
            </a:r>
          </a:p>
        </p:txBody>
      </p:sp>
      <p:sp>
        <p:nvSpPr>
          <p:cNvPr id="5" name="Dia számának helye 4">
            <a:extLst>
              <a:ext uri="{FF2B5EF4-FFF2-40B4-BE49-F238E27FC236}">
                <a16:creationId xmlns:a16="http://schemas.microsoft.com/office/drawing/2014/main" id="{7EFFD37C-C76F-47AE-9FAD-01DB599EF157}"/>
              </a:ext>
            </a:extLst>
          </p:cNvPr>
          <p:cNvSpPr>
            <a:spLocks noGrp="1"/>
          </p:cNvSpPr>
          <p:nvPr>
            <p:ph type="sldNum" sz="quarter" idx="8"/>
          </p:nvPr>
        </p:nvSpPr>
        <p:spPr/>
        <p:txBody>
          <a:bodyPr rtlCol="0"/>
          <a:lstStyle/>
          <a:p>
            <a:pPr lvl="0" rtl="0"/>
            <a:fld id="{9ECFE4C1-41D9-4E75-8A1E-6631947BD64A}" type="slidenum">
              <a:rPr lang="hu-HU" smtClean="0"/>
              <a:t>5</a:t>
            </a:fld>
            <a:endParaRPr lang="hu-HU"/>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name="page5">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19845DD4-3CB1-4AD3-8649-7ED6017418AD}"/>
              </a:ext>
            </a:extLst>
          </p:cNvPr>
          <p:cNvSpPr txBox="1">
            <a:spLocks noGrp="1"/>
          </p:cNvSpPr>
          <p:nvPr>
            <p:ph type="body" idx="4294967295"/>
          </p:nvPr>
        </p:nvSpPr>
        <p:spPr>
          <a:xfrm>
            <a:off x="671946" y="1894764"/>
            <a:ext cx="10876586" cy="4988884"/>
          </a:xfrm>
        </p:spPr>
        <p:txBody>
          <a:bodyPr rtlCol="0"/>
          <a:lstStyle/>
          <a:p>
            <a:pPr lvl="0" algn="just" rtl="0" hangingPunct="0">
              <a:spcBef>
                <a:spcPts val="1415"/>
              </a:spcBef>
              <a:buNone/>
            </a:pPr>
            <a:r>
              <a:rPr lang="lv-lv">
                <a:latin typeface="Liberation Sans" pitchFamily="18"/>
              </a:rPr>
              <a:t>30. pants</a:t>
            </a:r>
          </a:p>
          <a:p>
            <a:pPr lvl="0" algn="just" rtl="0" hangingPunct="0">
              <a:spcBef>
                <a:spcPts val="1415"/>
              </a:spcBef>
            </a:pPr>
            <a:r>
              <a:rPr lang="lv-lv">
                <a:latin typeface="Liberation Sans" pitchFamily="18"/>
              </a:rPr>
              <a:t>Regulā uzskaitītas sešas pasākumu kategorijas (pārmeklēšana, priekšmetu/dokumentu iesniegšana, datorā glabātu datu iesniegšana, aktīvu iesaldēšana, sakaru pārtveršana, objekta atrašanās vietas noteikšana un izsekošana ar tehniskiem līdzekļiem).</a:t>
            </a:r>
          </a:p>
          <a:p>
            <a:pPr lvl="0" algn="just" rtl="0" hangingPunct="0">
              <a:spcBef>
                <a:spcPts val="1415"/>
              </a:spcBef>
            </a:pPr>
            <a:r>
              <a:rPr lang="lv-lv">
                <a:latin typeface="Liberation Sans" pitchFamily="18"/>
              </a:rPr>
              <a:t>Vispārējs nosacījums saskaņā ar šo regulu: izmeklētā nodarījuma maksimālais sods ir brīvības atņemšana uz vismaz četriem gadiem.</a:t>
            </a:r>
          </a:p>
          <a:p>
            <a:pPr lvl="0" algn="just" rtl="0" hangingPunct="0">
              <a:spcBef>
                <a:spcPts val="1415"/>
              </a:spcBef>
            </a:pPr>
            <a:r>
              <a:rPr lang="lv-lv">
                <a:latin typeface="Liberation Sans" pitchFamily="18"/>
              </a:rPr>
              <a:t>Valsts tiesību akti var ietvert papildu ierobežojumus.</a:t>
            </a:r>
          </a:p>
        </p:txBody>
      </p:sp>
      <p:sp>
        <p:nvSpPr>
          <p:cNvPr id="3" name="Titolo 1">
            <a:extLst>
              <a:ext uri="{FF2B5EF4-FFF2-40B4-BE49-F238E27FC236}">
                <a16:creationId xmlns:a16="http://schemas.microsoft.com/office/drawing/2014/main" id="{387EBEA7-55FA-4BB4-9ED5-3CC9308C29D0}"/>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Izmeklēšanas pasākumi</a:t>
            </a:r>
          </a:p>
        </p:txBody>
      </p:sp>
      <p:sp>
        <p:nvSpPr>
          <p:cNvPr id="5" name="Dia számának helye 4">
            <a:extLst>
              <a:ext uri="{FF2B5EF4-FFF2-40B4-BE49-F238E27FC236}">
                <a16:creationId xmlns:a16="http://schemas.microsoft.com/office/drawing/2014/main" id="{5266C985-B6B5-45E7-81DC-6C844A235212}"/>
              </a:ext>
            </a:extLst>
          </p:cNvPr>
          <p:cNvSpPr>
            <a:spLocks noGrp="1"/>
          </p:cNvSpPr>
          <p:nvPr>
            <p:ph type="sldNum" sz="quarter" idx="8"/>
          </p:nvPr>
        </p:nvSpPr>
        <p:spPr/>
        <p:txBody>
          <a:bodyPr rtlCol="0"/>
          <a:lstStyle/>
          <a:p>
            <a:pPr lvl="0" rtl="0"/>
            <a:fld id="{9ECFE4C1-41D9-4E75-8A1E-6631947BD64A}" type="slidenum">
              <a:rPr lang="hu-HU" smtClean="0"/>
              <a:t>6</a:t>
            </a:fld>
            <a:endParaRPr lang="hu-HU"/>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name="page6">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857FEBCB-A49B-45D1-BB62-0281632542B1}"/>
              </a:ext>
            </a:extLst>
          </p:cNvPr>
          <p:cNvSpPr txBox="1">
            <a:spLocks noGrp="1"/>
          </p:cNvSpPr>
          <p:nvPr>
            <p:ph type="body" idx="4294967295"/>
          </p:nvPr>
        </p:nvSpPr>
        <p:spPr>
          <a:xfrm>
            <a:off x="671946" y="1927509"/>
            <a:ext cx="10616942" cy="4988884"/>
          </a:xfrm>
        </p:spPr>
        <p:txBody>
          <a:bodyPr rtlCol="0"/>
          <a:lstStyle/>
          <a:p>
            <a:pPr lvl="0" algn="just" rtl="0" hangingPunct="0">
              <a:spcBef>
                <a:spcPts val="1415"/>
              </a:spcBef>
              <a:buNone/>
            </a:pPr>
            <a:r>
              <a:rPr lang="lv-lv">
                <a:latin typeface="Liberation Sans" pitchFamily="18"/>
              </a:rPr>
              <a:t>30. pants</a:t>
            </a:r>
          </a:p>
          <a:p>
            <a:pPr lvl="0" algn="just" rtl="0" hangingPunct="0">
              <a:spcBef>
                <a:spcPts val="1415"/>
              </a:spcBef>
            </a:pPr>
            <a:r>
              <a:rPr lang="lv-lv">
                <a:latin typeface="Liberation Sans" pitchFamily="18"/>
              </a:rPr>
              <a:t>Uz datorā glabātu datu iesniegšanu, sakaru pārtveršanu, objektu atrašanās vietas noteikšanu un izsekošanu var attiecināt papildu nosacījumus, tostarp ierobežojumus, kas ir paredzēti piemērojamajos tiesību aktos.</a:t>
            </a:r>
          </a:p>
          <a:p>
            <a:pPr lvl="0" algn="just" rtl="0" hangingPunct="0">
              <a:spcBef>
                <a:spcPts val="1415"/>
              </a:spcBef>
            </a:pPr>
            <a:r>
              <a:rPr lang="lv-lv">
                <a:latin typeface="Liberation Sans" pitchFamily="18"/>
              </a:rPr>
              <a:t>Dalībvalstis var ierobežot komunikāciju pārtveršanas un objektu atrašanās vietas noteikšanas un izsekošanas piemērošanu un to piemērot tikai konkrētiem smagiem nodarījumiem (skatīt</a:t>
            </a:r>
            <a:r>
              <a:rPr lang="en-gb" i="1">
                <a:latin typeface="Liberation Sans" pitchFamily="18"/>
              </a:rPr>
              <a:t> </a:t>
            </a:r>
            <a:r>
              <a:rPr lang="en-gb">
                <a:latin typeface="Liberation Sans" pitchFamily="18"/>
              </a:rPr>
              <a:t>FIA direktīvu).</a:t>
            </a:r>
          </a:p>
        </p:txBody>
      </p:sp>
      <p:sp>
        <p:nvSpPr>
          <p:cNvPr id="3" name="Titolo 1">
            <a:extLst>
              <a:ext uri="{FF2B5EF4-FFF2-40B4-BE49-F238E27FC236}">
                <a16:creationId xmlns:a16="http://schemas.microsoft.com/office/drawing/2014/main" id="{D1E2AB6E-F727-4107-BCF5-66BAAD14E3CA}"/>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Izmeklēšanas pasākumi</a:t>
            </a:r>
          </a:p>
        </p:txBody>
      </p:sp>
      <p:sp>
        <p:nvSpPr>
          <p:cNvPr id="5" name="Dia számának helye 4">
            <a:extLst>
              <a:ext uri="{FF2B5EF4-FFF2-40B4-BE49-F238E27FC236}">
                <a16:creationId xmlns:a16="http://schemas.microsoft.com/office/drawing/2014/main" id="{3D57ED78-6951-4B40-8E85-4E7238FA08FD}"/>
              </a:ext>
            </a:extLst>
          </p:cNvPr>
          <p:cNvSpPr>
            <a:spLocks noGrp="1"/>
          </p:cNvSpPr>
          <p:nvPr>
            <p:ph type="sldNum" sz="quarter" idx="8"/>
          </p:nvPr>
        </p:nvSpPr>
        <p:spPr/>
        <p:txBody>
          <a:bodyPr rtlCol="0"/>
          <a:lstStyle/>
          <a:p>
            <a:pPr lvl="0" rtl="0"/>
            <a:fld id="{9ECFE4C1-41D9-4E75-8A1E-6631947BD64A}" type="slidenum">
              <a:rPr lang="hu-HU" smtClean="0"/>
              <a:t>7</a:t>
            </a:fld>
            <a:endParaRPr lang="hu-HU"/>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name="page7">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1427297-4961-433B-975A-7928A0E22051}"/>
              </a:ext>
            </a:extLst>
          </p:cNvPr>
          <p:cNvSpPr txBox="1">
            <a:spLocks noGrp="1"/>
          </p:cNvSpPr>
          <p:nvPr>
            <p:ph type="body" idx="4294967295"/>
          </p:nvPr>
        </p:nvSpPr>
        <p:spPr>
          <a:xfrm>
            <a:off x="671946" y="1955334"/>
            <a:ext cx="10752411" cy="4988884"/>
          </a:xfrm>
        </p:spPr>
        <p:txBody>
          <a:bodyPr rtlCol="0"/>
          <a:lstStyle/>
          <a:p>
            <a:pPr lvl="0" algn="just" rtl="0" hangingPunct="0">
              <a:spcBef>
                <a:spcPts val="1415"/>
              </a:spcBef>
              <a:buNone/>
            </a:pPr>
            <a:r>
              <a:rPr lang="lv-lv">
                <a:latin typeface="Liberation Sans" pitchFamily="18"/>
              </a:rPr>
              <a:t>31. pants</a:t>
            </a:r>
          </a:p>
          <a:p>
            <a:pPr lvl="0" algn="just" rtl="0" hangingPunct="0">
              <a:spcBef>
                <a:spcPts val="1415"/>
              </a:spcBef>
            </a:pPr>
            <a:r>
              <a:rPr lang="lv-lv">
                <a:latin typeface="Liberation Sans" pitchFamily="18"/>
              </a:rPr>
              <a:t>Kad EDP, kurš nodarbojas ar lietu, lemj par vajadzīgā pasākuma piemērošanu, viņš to uzdod vienam/vairākiem EDP, kas atrodas dalībvalstī, kurā šis pasākums ir jāveic.</a:t>
            </a:r>
          </a:p>
          <a:p>
            <a:pPr lvl="0" algn="just" rtl="0" hangingPunct="0">
              <a:spcBef>
                <a:spcPts val="1415"/>
              </a:spcBef>
            </a:pPr>
            <a:r>
              <a:rPr lang="lv-lv">
                <a:latin typeface="Liberation Sans" pitchFamily="18"/>
              </a:rPr>
              <a:t>Ziņošana uzraugošajam EP.</a:t>
            </a:r>
          </a:p>
          <a:p>
            <a:pPr lvl="0" algn="just" rtl="0" hangingPunct="0">
              <a:spcBef>
                <a:spcPts val="1415"/>
              </a:spcBef>
            </a:pPr>
            <a:r>
              <a:rPr lang="lv-lv">
                <a:latin typeface="Liberation Sans" pitchFamily="18"/>
              </a:rPr>
              <a:t>Šādu pasākumu pamatošanu un pieņemšanu reglamentē EDP dalībvalsts tiesību akti, kurš nodarbojas ar lietu.</a:t>
            </a:r>
          </a:p>
        </p:txBody>
      </p:sp>
      <p:sp>
        <p:nvSpPr>
          <p:cNvPr id="3" name="Titolo 1">
            <a:extLst>
              <a:ext uri="{FF2B5EF4-FFF2-40B4-BE49-F238E27FC236}">
                <a16:creationId xmlns:a16="http://schemas.microsoft.com/office/drawing/2014/main" id="{BB6F8144-BA35-4858-B43D-23899B6542B4}"/>
              </a:ext>
            </a:extLst>
          </p:cNvPr>
          <p:cNvSpPr txBox="1">
            <a:spLocks noGrp="1"/>
          </p:cNvSpPr>
          <p:nvPr>
            <p:ph type="title" idx="4294967295"/>
          </p:nvPr>
        </p:nvSpPr>
        <p:spPr>
          <a:xfrm>
            <a:off x="671946" y="301322"/>
            <a:ext cx="12095052" cy="1261798"/>
          </a:xfrm>
        </p:spPr>
        <p:txBody>
          <a:bodyPr rtlCol="0"/>
          <a:lstStyle/>
          <a:p>
            <a:pPr lvl="0" rtl="0"/>
            <a:r>
              <a:rPr lang="lv-lv" b="1">
                <a:latin typeface="Liberation Sans" pitchFamily="34"/>
              </a:rPr>
              <a:t>Pārrobežu izmeklēšanas</a:t>
            </a:r>
            <a:endParaRPr lang="it-IT" b="1" dirty="0">
              <a:latin typeface="Liberation Sans" pitchFamily="34"/>
            </a:endParaRPr>
          </a:p>
        </p:txBody>
      </p:sp>
      <p:sp>
        <p:nvSpPr>
          <p:cNvPr id="5" name="Dia számának helye 4">
            <a:extLst>
              <a:ext uri="{FF2B5EF4-FFF2-40B4-BE49-F238E27FC236}">
                <a16:creationId xmlns:a16="http://schemas.microsoft.com/office/drawing/2014/main" id="{29485C87-F707-49BE-95AC-4D805879D8B8}"/>
              </a:ext>
            </a:extLst>
          </p:cNvPr>
          <p:cNvSpPr>
            <a:spLocks noGrp="1"/>
          </p:cNvSpPr>
          <p:nvPr>
            <p:ph type="sldNum" sz="quarter" idx="8"/>
          </p:nvPr>
        </p:nvSpPr>
        <p:spPr/>
        <p:txBody>
          <a:bodyPr rtlCol="0"/>
          <a:lstStyle/>
          <a:p>
            <a:pPr lvl="0" rtl="0"/>
            <a:fld id="{9ECFE4C1-41D9-4E75-8A1E-6631947BD64A}" type="slidenum">
              <a:rPr lang="hu-HU" smtClean="0"/>
              <a:t>8</a:t>
            </a:fld>
            <a:endParaRPr lang="hu-HU"/>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name="page8">
    <p:bg>
      <p:bgPr>
        <a:blipFill>
          <a:blip r:embed="rId3"/>
          <a:stretch>
            <a:fillRect/>
          </a:stretch>
        </a:blipFill>
        <a:effectLst/>
      </p:bgPr>
    </p:bg>
    <p:spTree>
      <p:nvGrpSpPr>
        <p:cNvPr id="1" name=""/>
        <p:cNvGrpSpPr/>
        <p:nvPr/>
      </p:nvGrpSpPr>
      <p:grpSpPr>
        <a:xfrm>
          <a:off x="0" y="0"/>
          <a:ext cx="0" cy="0"/>
          <a:chOff x="0" y="0"/>
          <a:chExt cx="0" cy="0"/>
        </a:xfrm>
      </p:grpSpPr>
      <p:sp>
        <p:nvSpPr>
          <p:cNvPr id="2" name="Segnaposto contenuto 2">
            <a:extLst>
              <a:ext uri="{FF2B5EF4-FFF2-40B4-BE49-F238E27FC236}">
                <a16:creationId xmlns:a16="http://schemas.microsoft.com/office/drawing/2014/main" id="{F0C7233D-5F54-4C1C-98B2-7EA7C4F49D88}"/>
              </a:ext>
            </a:extLst>
          </p:cNvPr>
          <p:cNvSpPr txBox="1">
            <a:spLocks noGrp="1"/>
          </p:cNvSpPr>
          <p:nvPr>
            <p:ph type="body" idx="4294967295"/>
          </p:nvPr>
        </p:nvSpPr>
        <p:spPr>
          <a:xfrm>
            <a:off x="671946" y="1944050"/>
            <a:ext cx="10978185" cy="4988884"/>
          </a:xfrm>
        </p:spPr>
        <p:txBody>
          <a:bodyPr rtlCol="0"/>
          <a:lstStyle/>
          <a:p>
            <a:pPr lvl="0" algn="just" rtl="0" hangingPunct="0">
              <a:lnSpc>
                <a:spcPct val="80000"/>
              </a:lnSpc>
              <a:spcBef>
                <a:spcPts val="1415"/>
              </a:spcBef>
              <a:buNone/>
            </a:pPr>
            <a:r>
              <a:rPr lang="lv-lv" sz="2900">
                <a:latin typeface="Liberation Sans" pitchFamily="18"/>
              </a:rPr>
              <a:t>31. pants</a:t>
            </a:r>
          </a:p>
          <a:p>
            <a:pPr lvl="0" algn="just" rtl="0" hangingPunct="0">
              <a:lnSpc>
                <a:spcPct val="80000"/>
              </a:lnSpc>
              <a:spcBef>
                <a:spcPts val="1415"/>
              </a:spcBef>
            </a:pPr>
            <a:r>
              <a:rPr lang="lv-lv" sz="2900">
                <a:latin typeface="Liberation Sans" pitchFamily="18"/>
              </a:rPr>
              <a:t>Ja tiesas atļauja </a:t>
            </a:r>
            <a:r>
              <a:rPr lang="lv-lv" sz="2900" u="sng">
                <a:latin typeface="Liberation Sans" pitchFamily="18"/>
              </a:rPr>
              <a:t>nav prasīta</a:t>
            </a:r>
            <a:r>
              <a:rPr lang="lv-lv" sz="2900">
                <a:latin typeface="Liberation Sans" pitchFamily="18"/>
              </a:rPr>
              <a:t> tā </a:t>
            </a:r>
            <a:r>
              <a:rPr lang="lv-lv" sz="2900" b="1">
                <a:latin typeface="Liberation Sans" pitchFamily="18"/>
              </a:rPr>
              <a:t>EDP</a:t>
            </a:r>
            <a:r>
              <a:rPr lang="lv-lv" sz="2900">
                <a:latin typeface="Liberation Sans" pitchFamily="18"/>
              </a:rPr>
              <a:t> dalībvalsts tiesību aktos, kurš nodarbojas ar lietu, taču šāda atļauja </a:t>
            </a:r>
            <a:r>
              <a:rPr lang="lv-lv" sz="2900" u="sng">
                <a:latin typeface="Liberation Sans" pitchFamily="18"/>
              </a:rPr>
              <a:t>ir prasīta</a:t>
            </a:r>
            <a:r>
              <a:rPr lang="lv-lv" sz="2900">
                <a:latin typeface="Liberation Sans" pitchFamily="18"/>
              </a:rPr>
              <a:t> </a:t>
            </a:r>
            <a:r>
              <a:rPr lang="lv-lv" sz="2900" b="1">
                <a:latin typeface="Liberation Sans" pitchFamily="18"/>
              </a:rPr>
              <a:t>asistējošā EDP</a:t>
            </a:r>
            <a:r>
              <a:rPr lang="lv-lv" sz="2900">
                <a:latin typeface="Liberation Sans" pitchFamily="18"/>
              </a:rPr>
              <a:t> dalībvalsts tiesību aktos: atļauju saņem asistējošais EDP saskaņā ar savas valsts tiesību aktiem.</a:t>
            </a:r>
          </a:p>
          <a:p>
            <a:pPr lvl="0" algn="just" rtl="0" hangingPunct="0">
              <a:lnSpc>
                <a:spcPct val="80000"/>
              </a:lnSpc>
              <a:spcBef>
                <a:spcPts val="1415"/>
              </a:spcBef>
            </a:pPr>
            <a:r>
              <a:rPr lang="lv-lv" sz="2900">
                <a:latin typeface="Liberation Sans" pitchFamily="18"/>
              </a:rPr>
              <a:t>Atļauja ir atteikta: EDP, kurš nodarbojas ar lietu, piemērošanu atsauc.</a:t>
            </a:r>
          </a:p>
          <a:p>
            <a:pPr lvl="0" algn="just" rtl="0" hangingPunct="0">
              <a:lnSpc>
                <a:spcPct val="80000"/>
              </a:lnSpc>
              <a:spcBef>
                <a:spcPts val="1415"/>
              </a:spcBef>
            </a:pPr>
            <a:r>
              <a:rPr lang="lv-lv" sz="2900">
                <a:latin typeface="Liberation Sans" pitchFamily="18"/>
              </a:rPr>
              <a:t>Ja tiesas atļauja ir</a:t>
            </a:r>
            <a:r>
              <a:rPr lang="lv-lv" sz="2900" u="sng">
                <a:latin typeface="Liberation Sans" pitchFamily="18"/>
              </a:rPr>
              <a:t> prasīta</a:t>
            </a:r>
            <a:r>
              <a:rPr lang="lv-lv" sz="2900">
                <a:latin typeface="Liberation Sans" pitchFamily="18"/>
              </a:rPr>
              <a:t> tā </a:t>
            </a:r>
            <a:r>
              <a:rPr lang="lv-lv" sz="2900" b="1">
                <a:latin typeface="Liberation Sans" pitchFamily="18"/>
              </a:rPr>
              <a:t>EDP</a:t>
            </a:r>
            <a:r>
              <a:rPr lang="lv-lv" sz="2900">
                <a:latin typeface="Liberation Sans" pitchFamily="18"/>
              </a:rPr>
              <a:t> dalībvalsts tiesību aktos, kurš nodarbojas ar lietu, taču šāda atļauja </a:t>
            </a:r>
            <a:r>
              <a:rPr lang="lv-lv" sz="2900" u="sng">
                <a:latin typeface="Liberation Sans" pitchFamily="18"/>
              </a:rPr>
              <a:t>nav prasīta</a:t>
            </a:r>
            <a:r>
              <a:rPr lang="lv-lv" sz="2900">
                <a:latin typeface="Liberation Sans" pitchFamily="18"/>
              </a:rPr>
              <a:t> </a:t>
            </a:r>
            <a:r>
              <a:rPr lang="lv-lv" sz="2900" b="1">
                <a:latin typeface="Liberation Sans" pitchFamily="18"/>
              </a:rPr>
              <a:t>asistējošā EDP</a:t>
            </a:r>
            <a:r>
              <a:rPr lang="lv-lv" sz="2900">
                <a:latin typeface="Liberation Sans" pitchFamily="18"/>
              </a:rPr>
              <a:t> dalībvalsts tiesību aktos: atļauju saņem EDP, kurš nodarbojas ar lietu, un iesniedz to asistējošajam EDP kopā ar pasākuma uzdevumu.</a:t>
            </a:r>
          </a:p>
        </p:txBody>
      </p:sp>
      <p:sp>
        <p:nvSpPr>
          <p:cNvPr id="3" name="Titolo 1">
            <a:extLst>
              <a:ext uri="{FF2B5EF4-FFF2-40B4-BE49-F238E27FC236}">
                <a16:creationId xmlns:a16="http://schemas.microsoft.com/office/drawing/2014/main" id="{42EFC056-5727-493A-8BAB-C03109BE4264}"/>
              </a:ext>
            </a:extLst>
          </p:cNvPr>
          <p:cNvSpPr txBox="1">
            <a:spLocks noGrp="1"/>
          </p:cNvSpPr>
          <p:nvPr>
            <p:ph type="title" idx="4294967295"/>
          </p:nvPr>
        </p:nvSpPr>
        <p:spPr>
          <a:xfrm>
            <a:off x="671946" y="301322"/>
            <a:ext cx="12095052" cy="1261798"/>
          </a:xfrm>
        </p:spPr>
        <p:txBody>
          <a:bodyPr rtlCol="0">
            <a:normAutofit/>
          </a:bodyPr>
          <a:lstStyle/>
          <a:p>
            <a:pPr lvl="0" rtl="0"/>
            <a:r>
              <a:rPr lang="lv-lv" sz="4400" b="1">
                <a:latin typeface="Liberation Sans" pitchFamily="34"/>
              </a:rPr>
              <a:t>Pārrobežu izmeklēšanas: tiesas atļauja</a:t>
            </a:r>
            <a:endParaRPr lang="it-IT" sz="4400" b="1" dirty="0">
              <a:latin typeface="Liberation Sans" pitchFamily="34"/>
            </a:endParaRPr>
          </a:p>
        </p:txBody>
      </p:sp>
      <p:sp>
        <p:nvSpPr>
          <p:cNvPr id="5" name="Dia számának helye 4">
            <a:extLst>
              <a:ext uri="{FF2B5EF4-FFF2-40B4-BE49-F238E27FC236}">
                <a16:creationId xmlns:a16="http://schemas.microsoft.com/office/drawing/2014/main" id="{BA93A9EE-19F2-419F-9E8D-CB82B556DF16}"/>
              </a:ext>
            </a:extLst>
          </p:cNvPr>
          <p:cNvSpPr>
            <a:spLocks noGrp="1"/>
          </p:cNvSpPr>
          <p:nvPr>
            <p:ph type="sldNum" sz="quarter" idx="8"/>
          </p:nvPr>
        </p:nvSpPr>
        <p:spPr/>
        <p:txBody>
          <a:bodyPr rtlCol="0"/>
          <a:lstStyle/>
          <a:p>
            <a:pPr lvl="0" rtl="0"/>
            <a:fld id="{9ECFE4C1-41D9-4E75-8A1E-6631947BD64A}" type="slidenum">
              <a:rPr lang="hu-HU" smtClean="0"/>
              <a:t>9</a:t>
            </a:fld>
            <a:endParaRPr lang="hu-HU"/>
          </a:p>
        </p:txBody>
      </p:sp>
    </p:spTree>
  </p:cSld>
  <p:clrMapOvr>
    <a:masterClrMapping/>
  </p:clrMapOvr>
</p:sld>
</file>

<file path=ppt/theme/theme1.xml><?xml version="1.0" encoding="utf-8"?>
<a:theme xmlns:a="http://schemas.openxmlformats.org/drawingml/2006/main" name="Predefini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itolo e contenut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té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877</Words>
  <Application>Microsoft Office PowerPoint</Application>
  <PresentationFormat>Custom</PresentationFormat>
  <Paragraphs>125</Paragraphs>
  <Slides>14</Slides>
  <Notes>14</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Liberation Sans</vt:lpstr>
      <vt:lpstr>Liberation Serif</vt:lpstr>
      <vt:lpstr>Arial</vt:lpstr>
      <vt:lpstr>Calibri</vt:lpstr>
      <vt:lpstr>Calibri Light</vt:lpstr>
      <vt:lpstr>Predefinito</vt:lpstr>
      <vt:lpstr>Titolo e contenuto</vt:lpstr>
      <vt:lpstr>Pārrobežu izmeklēšanas</vt:lpstr>
      <vt:lpstr>Ievads</vt:lpstr>
      <vt:lpstr>Ievads</vt:lpstr>
      <vt:lpstr>Vispārīgie piemērojamo tiesību aktu principi</vt:lpstr>
      <vt:lpstr>Piemērojamie tiesību akti attiecībā uz izmeklēšanu</vt:lpstr>
      <vt:lpstr>Izmeklēšanas pasākumi</vt:lpstr>
      <vt:lpstr>Izmeklēšanas pasākumi</vt:lpstr>
      <vt:lpstr>Pārrobežu izmeklēšanas</vt:lpstr>
      <vt:lpstr>Pārrobežu izmeklēšanas: tiesas atļauja</vt:lpstr>
      <vt:lpstr>Pārrobežu izmeklēšanas: problēmas</vt:lpstr>
      <vt:lpstr>Pārrobežu izmeklēšanas: risinājums</vt:lpstr>
      <vt:lpstr>Uzdoto pasākumu izpilde</vt:lpstr>
      <vt:lpstr>Tiesiskās palīdzības / tiesu iestāžu sadarbības instrumentu izmantošana</vt:lpstr>
      <vt:lpstr>Pārrobežu nodošana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PIF Directive and particularities regarding its implementation in the Member States</dc:title>
  <cp:lastModifiedBy>Paula Ivanovaite</cp:lastModifiedBy>
  <cp:revision>74</cp:revision>
  <dcterms:created xsi:type="dcterms:W3CDTF">2018-09-15T11:59:51Z</dcterms:created>
  <dcterms:modified xsi:type="dcterms:W3CDTF">2022-02-21T13:52:20Z</dcterms:modified>
</cp:coreProperties>
</file>